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28"/>
  </p:notesMasterIdLst>
  <p:handoutMasterIdLst>
    <p:handoutMasterId r:id="rId29"/>
  </p:handoutMasterIdLst>
  <p:sldIdLst>
    <p:sldId id="289" r:id="rId5"/>
    <p:sldId id="276" r:id="rId6"/>
    <p:sldId id="288" r:id="rId7"/>
    <p:sldId id="283" r:id="rId8"/>
    <p:sldId id="261" r:id="rId9"/>
    <p:sldId id="301" r:id="rId10"/>
    <p:sldId id="303" r:id="rId11"/>
    <p:sldId id="304" r:id="rId12"/>
    <p:sldId id="265" r:id="rId13"/>
    <p:sldId id="295" r:id="rId14"/>
    <p:sldId id="296" r:id="rId15"/>
    <p:sldId id="297" r:id="rId16"/>
    <p:sldId id="298" r:id="rId17"/>
    <p:sldId id="300" r:id="rId18"/>
    <p:sldId id="294" r:id="rId19"/>
    <p:sldId id="293" r:id="rId20"/>
    <p:sldId id="299" r:id="rId21"/>
    <p:sldId id="264" r:id="rId22"/>
    <p:sldId id="291" r:id="rId23"/>
    <p:sldId id="290" r:id="rId24"/>
    <p:sldId id="263" r:id="rId25"/>
    <p:sldId id="257" r:id="rId26"/>
    <p:sldId id="26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6358B6-0CC1-4ED3-B4F9-488E1AFC3481}">
          <p14:sldIdLst>
            <p14:sldId id="289"/>
            <p14:sldId id="276"/>
            <p14:sldId id="288"/>
          </p14:sldIdLst>
        </p14:section>
        <p14:section name="Untitled Section" id="{66B7F9E1-CE36-45CF-97F5-CF4CE374CF72}">
          <p14:sldIdLst>
            <p14:sldId id="283"/>
            <p14:sldId id="261"/>
            <p14:sldId id="301"/>
            <p14:sldId id="303"/>
            <p14:sldId id="304"/>
          </p14:sldIdLst>
        </p14:section>
        <p14:section name="Untitled Section" id="{86C327AD-7D4C-461D-82E9-C5C3D128DDB9}">
          <p14:sldIdLst>
            <p14:sldId id="265"/>
            <p14:sldId id="295"/>
            <p14:sldId id="296"/>
            <p14:sldId id="297"/>
            <p14:sldId id="298"/>
            <p14:sldId id="300"/>
            <p14:sldId id="294"/>
            <p14:sldId id="293"/>
            <p14:sldId id="299"/>
            <p14:sldId id="264"/>
            <p14:sldId id="291"/>
            <p14:sldId id="290"/>
            <p14:sldId id="263"/>
          </p14:sldIdLst>
        </p14:section>
        <p14:section name="Untitled Section" id="{5704B471-63DF-43F9-9E79-70DB2E96710D}">
          <p14:sldIdLst>
            <p14:sldId id="257"/>
            <p14:sldId id="26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93" autoAdjust="0"/>
    <p:restoredTop sz="94694" autoAdjust="0"/>
  </p:normalViewPr>
  <p:slideViewPr>
    <p:cSldViewPr snapToGrid="0">
      <p:cViewPr varScale="1">
        <p:scale>
          <a:sx n="78" d="100"/>
          <a:sy n="78" d="100"/>
        </p:scale>
        <p:origin x="936"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ata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ata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11F0EE-D1B2-4A7C-8C32-2758ABD71E45}"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381AD8CE-4422-4436-9714-E5F597FB0121}">
      <dgm:prSet/>
      <dgm:spPr/>
      <dgm:t>
        <a:bodyPr/>
        <a:lstStyle/>
        <a:p>
          <a:r>
            <a:rPr lang="en-US"/>
            <a:t>Gathering Data </a:t>
          </a:r>
        </a:p>
      </dgm:t>
    </dgm:pt>
    <dgm:pt modelId="{B12A3B9F-5467-40BE-B5A8-734049DA6449}" type="parTrans" cxnId="{4D6D85E9-DF9A-4E99-B7A5-FA1792E3A5A4}">
      <dgm:prSet/>
      <dgm:spPr/>
      <dgm:t>
        <a:bodyPr/>
        <a:lstStyle/>
        <a:p>
          <a:endParaRPr lang="en-US"/>
        </a:p>
      </dgm:t>
    </dgm:pt>
    <dgm:pt modelId="{94FDCC3C-233B-4AFA-A2F1-0710B636D1B6}" type="sibTrans" cxnId="{4D6D85E9-DF9A-4E99-B7A5-FA1792E3A5A4}">
      <dgm:prSet/>
      <dgm:spPr/>
      <dgm:t>
        <a:bodyPr/>
        <a:lstStyle/>
        <a:p>
          <a:endParaRPr lang="en-US"/>
        </a:p>
      </dgm:t>
    </dgm:pt>
    <dgm:pt modelId="{D6BD991B-20FE-4AE6-9403-3315733F4A8F}">
      <dgm:prSet/>
      <dgm:spPr/>
      <dgm:t>
        <a:bodyPr/>
        <a:lstStyle/>
        <a:p>
          <a:r>
            <a:rPr lang="en-US"/>
            <a:t>Red Traffic Detection</a:t>
          </a:r>
        </a:p>
      </dgm:t>
    </dgm:pt>
    <dgm:pt modelId="{F6063FCC-8449-480F-99A2-35620984F0C5}" type="parTrans" cxnId="{7A992B3B-EE4D-4DE1-B142-85BA05CA1DE4}">
      <dgm:prSet/>
      <dgm:spPr/>
      <dgm:t>
        <a:bodyPr/>
        <a:lstStyle/>
        <a:p>
          <a:endParaRPr lang="en-US"/>
        </a:p>
      </dgm:t>
    </dgm:pt>
    <dgm:pt modelId="{84048EE1-3858-43A4-B89F-4FC88BC7B021}" type="sibTrans" cxnId="{7A992B3B-EE4D-4DE1-B142-85BA05CA1DE4}">
      <dgm:prSet/>
      <dgm:spPr/>
      <dgm:t>
        <a:bodyPr/>
        <a:lstStyle/>
        <a:p>
          <a:endParaRPr lang="en-US"/>
        </a:p>
      </dgm:t>
    </dgm:pt>
    <dgm:pt modelId="{D776B5F7-264E-46FA-950A-3E02352F190C}">
      <dgm:prSet/>
      <dgm:spPr/>
      <dgm:t>
        <a:bodyPr/>
        <a:lstStyle/>
        <a:p>
          <a:r>
            <a:rPr lang="en-US"/>
            <a:t>Model Accuracy </a:t>
          </a:r>
        </a:p>
      </dgm:t>
    </dgm:pt>
    <dgm:pt modelId="{31FBE216-B29E-445E-B778-DA247DF871BC}" type="parTrans" cxnId="{8C6ECD41-1138-4A0E-B0B0-1CFBD569403A}">
      <dgm:prSet/>
      <dgm:spPr/>
      <dgm:t>
        <a:bodyPr/>
        <a:lstStyle/>
        <a:p>
          <a:endParaRPr lang="en-US"/>
        </a:p>
      </dgm:t>
    </dgm:pt>
    <dgm:pt modelId="{FA11CEA2-AF2B-4BAC-9BD2-C819F95749F0}" type="sibTrans" cxnId="{8C6ECD41-1138-4A0E-B0B0-1CFBD569403A}">
      <dgm:prSet/>
      <dgm:spPr/>
      <dgm:t>
        <a:bodyPr/>
        <a:lstStyle/>
        <a:p>
          <a:endParaRPr lang="en-US"/>
        </a:p>
      </dgm:t>
    </dgm:pt>
    <dgm:pt modelId="{0211A912-6F57-4133-AB5A-CE6749DFE2C2}">
      <dgm:prSet/>
      <dgm:spPr/>
      <dgm:t>
        <a:bodyPr/>
        <a:lstStyle/>
        <a:p>
          <a:r>
            <a:rPr lang="en-US" dirty="0"/>
            <a:t> OCR </a:t>
          </a:r>
          <a:r>
            <a:rPr lang="en-150" dirty="0"/>
            <a:t>Type</a:t>
          </a:r>
          <a:endParaRPr lang="en-US" dirty="0"/>
        </a:p>
      </dgm:t>
    </dgm:pt>
    <dgm:pt modelId="{CD5EE077-EA02-4AD9-BDA4-7B1ED093E670}" type="parTrans" cxnId="{A8493C18-A92E-49F5-AF66-10A9E7786D0E}">
      <dgm:prSet/>
      <dgm:spPr/>
      <dgm:t>
        <a:bodyPr/>
        <a:lstStyle/>
        <a:p>
          <a:endParaRPr lang="en-US"/>
        </a:p>
      </dgm:t>
    </dgm:pt>
    <dgm:pt modelId="{36F01DAD-1DA9-4990-A111-4AADA04BC936}" type="sibTrans" cxnId="{A8493C18-A92E-49F5-AF66-10A9E7786D0E}">
      <dgm:prSet/>
      <dgm:spPr/>
      <dgm:t>
        <a:bodyPr/>
        <a:lstStyle/>
        <a:p>
          <a:endParaRPr lang="en-US"/>
        </a:p>
      </dgm:t>
    </dgm:pt>
    <dgm:pt modelId="{0C0396DF-BEA3-4936-BE2A-2C8A4B25DD4F}" type="pres">
      <dgm:prSet presAssocID="{4611F0EE-D1B2-4A7C-8C32-2758ABD71E45}" presName="root" presStyleCnt="0">
        <dgm:presLayoutVars>
          <dgm:dir/>
          <dgm:resizeHandles val="exact"/>
        </dgm:presLayoutVars>
      </dgm:prSet>
      <dgm:spPr/>
    </dgm:pt>
    <dgm:pt modelId="{827C1520-2E2B-42A2-895C-16CA7F4A3DBC}" type="pres">
      <dgm:prSet presAssocID="{381AD8CE-4422-4436-9714-E5F597FB0121}" presName="compNode" presStyleCnt="0"/>
      <dgm:spPr/>
    </dgm:pt>
    <dgm:pt modelId="{0AC5A0CC-2C5A-47ED-A026-76AB4BAE4763}" type="pres">
      <dgm:prSet presAssocID="{381AD8CE-4422-4436-9714-E5F597FB012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4A07FD35-3178-491F-A06C-E662E515C658}" type="pres">
      <dgm:prSet presAssocID="{381AD8CE-4422-4436-9714-E5F597FB0121}" presName="spaceRect" presStyleCnt="0"/>
      <dgm:spPr/>
    </dgm:pt>
    <dgm:pt modelId="{1EBA9062-FB8C-47C7-B014-3DCA49FBAC4D}" type="pres">
      <dgm:prSet presAssocID="{381AD8CE-4422-4436-9714-E5F597FB0121}" presName="textRect" presStyleLbl="revTx" presStyleIdx="0" presStyleCnt="4">
        <dgm:presLayoutVars>
          <dgm:chMax val="1"/>
          <dgm:chPref val="1"/>
        </dgm:presLayoutVars>
      </dgm:prSet>
      <dgm:spPr/>
    </dgm:pt>
    <dgm:pt modelId="{077E05E7-5C25-4013-AC31-0880DAD7E778}" type="pres">
      <dgm:prSet presAssocID="{94FDCC3C-233B-4AFA-A2F1-0710B636D1B6}" presName="sibTrans" presStyleCnt="0"/>
      <dgm:spPr/>
    </dgm:pt>
    <dgm:pt modelId="{3464686A-BE7C-452A-926E-D53EB8FDFCAC}" type="pres">
      <dgm:prSet presAssocID="{D6BD991B-20FE-4AE6-9403-3315733F4A8F}" presName="compNode" presStyleCnt="0"/>
      <dgm:spPr/>
    </dgm:pt>
    <dgm:pt modelId="{75136000-A080-442B-927D-C3339E46F652}" type="pres">
      <dgm:prSet presAssocID="{D6BD991B-20FE-4AE6-9403-3315733F4A8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F17EE2A6-2AED-45A6-A8CC-C1527EEEF3AB}" type="pres">
      <dgm:prSet presAssocID="{D6BD991B-20FE-4AE6-9403-3315733F4A8F}" presName="spaceRect" presStyleCnt="0"/>
      <dgm:spPr/>
    </dgm:pt>
    <dgm:pt modelId="{57A94614-717C-43E5-B3A0-053632349E7D}" type="pres">
      <dgm:prSet presAssocID="{D6BD991B-20FE-4AE6-9403-3315733F4A8F}" presName="textRect" presStyleLbl="revTx" presStyleIdx="1" presStyleCnt="4">
        <dgm:presLayoutVars>
          <dgm:chMax val="1"/>
          <dgm:chPref val="1"/>
        </dgm:presLayoutVars>
      </dgm:prSet>
      <dgm:spPr/>
    </dgm:pt>
    <dgm:pt modelId="{5A6BC536-F887-4937-811E-A73AEB8B9DCC}" type="pres">
      <dgm:prSet presAssocID="{84048EE1-3858-43A4-B89F-4FC88BC7B021}" presName="sibTrans" presStyleCnt="0"/>
      <dgm:spPr/>
    </dgm:pt>
    <dgm:pt modelId="{D74FD62B-EB01-4A90-A568-BCFFA7728AAA}" type="pres">
      <dgm:prSet presAssocID="{D776B5F7-264E-46FA-950A-3E02352F190C}" presName="compNode" presStyleCnt="0"/>
      <dgm:spPr/>
    </dgm:pt>
    <dgm:pt modelId="{D3E8C9CE-218D-40B0-9689-10C571806184}" type="pres">
      <dgm:prSet presAssocID="{D776B5F7-264E-46FA-950A-3E02352F190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AA6254CB-4076-489C-B267-E6D2B64D2862}" type="pres">
      <dgm:prSet presAssocID="{D776B5F7-264E-46FA-950A-3E02352F190C}" presName="spaceRect" presStyleCnt="0"/>
      <dgm:spPr/>
    </dgm:pt>
    <dgm:pt modelId="{56079B60-F1EC-4FAF-9F22-1C1EA8D38F20}" type="pres">
      <dgm:prSet presAssocID="{D776B5F7-264E-46FA-950A-3E02352F190C}" presName="textRect" presStyleLbl="revTx" presStyleIdx="2" presStyleCnt="4">
        <dgm:presLayoutVars>
          <dgm:chMax val="1"/>
          <dgm:chPref val="1"/>
        </dgm:presLayoutVars>
      </dgm:prSet>
      <dgm:spPr/>
    </dgm:pt>
    <dgm:pt modelId="{EB66DA24-96A3-4C7B-A50B-A4DBE81B9125}" type="pres">
      <dgm:prSet presAssocID="{FA11CEA2-AF2B-4BAC-9BD2-C819F95749F0}" presName="sibTrans" presStyleCnt="0"/>
      <dgm:spPr/>
    </dgm:pt>
    <dgm:pt modelId="{3F76A918-DE48-472B-BE92-ADC1B6C2A5E6}" type="pres">
      <dgm:prSet presAssocID="{0211A912-6F57-4133-AB5A-CE6749DFE2C2}" presName="compNode" presStyleCnt="0"/>
      <dgm:spPr/>
    </dgm:pt>
    <dgm:pt modelId="{1222ED9F-A7F6-482E-9F5A-DCB263CDF550}" type="pres">
      <dgm:prSet presAssocID="{0211A912-6F57-4133-AB5A-CE6749DFE2C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ey"/>
        </a:ext>
      </dgm:extLst>
    </dgm:pt>
    <dgm:pt modelId="{91E95EDA-C31B-4316-8543-AFCF05925D12}" type="pres">
      <dgm:prSet presAssocID="{0211A912-6F57-4133-AB5A-CE6749DFE2C2}" presName="spaceRect" presStyleCnt="0"/>
      <dgm:spPr/>
    </dgm:pt>
    <dgm:pt modelId="{5DB68037-F541-432A-9318-009AD12A79B0}" type="pres">
      <dgm:prSet presAssocID="{0211A912-6F57-4133-AB5A-CE6749DFE2C2}" presName="textRect" presStyleLbl="revTx" presStyleIdx="3" presStyleCnt="4">
        <dgm:presLayoutVars>
          <dgm:chMax val="1"/>
          <dgm:chPref val="1"/>
        </dgm:presLayoutVars>
      </dgm:prSet>
      <dgm:spPr/>
    </dgm:pt>
  </dgm:ptLst>
  <dgm:cxnLst>
    <dgm:cxn modelId="{A8493C18-A92E-49F5-AF66-10A9E7786D0E}" srcId="{4611F0EE-D1B2-4A7C-8C32-2758ABD71E45}" destId="{0211A912-6F57-4133-AB5A-CE6749DFE2C2}" srcOrd="3" destOrd="0" parTransId="{CD5EE077-EA02-4AD9-BDA4-7B1ED093E670}" sibTransId="{36F01DAD-1DA9-4990-A111-4AADA04BC936}"/>
    <dgm:cxn modelId="{7A992B3B-EE4D-4DE1-B142-85BA05CA1DE4}" srcId="{4611F0EE-D1B2-4A7C-8C32-2758ABD71E45}" destId="{D6BD991B-20FE-4AE6-9403-3315733F4A8F}" srcOrd="1" destOrd="0" parTransId="{F6063FCC-8449-480F-99A2-35620984F0C5}" sibTransId="{84048EE1-3858-43A4-B89F-4FC88BC7B021}"/>
    <dgm:cxn modelId="{8C6ECD41-1138-4A0E-B0B0-1CFBD569403A}" srcId="{4611F0EE-D1B2-4A7C-8C32-2758ABD71E45}" destId="{D776B5F7-264E-46FA-950A-3E02352F190C}" srcOrd="2" destOrd="0" parTransId="{31FBE216-B29E-445E-B778-DA247DF871BC}" sibTransId="{FA11CEA2-AF2B-4BAC-9BD2-C819F95749F0}"/>
    <dgm:cxn modelId="{3B183F6C-A565-4596-97CA-B7A8EBE1E000}" type="presOf" srcId="{4611F0EE-D1B2-4A7C-8C32-2758ABD71E45}" destId="{0C0396DF-BEA3-4936-BE2A-2C8A4B25DD4F}" srcOrd="0" destOrd="0" presId="urn:microsoft.com/office/officeart/2018/2/layout/IconLabelList"/>
    <dgm:cxn modelId="{4D070356-95D6-4D9C-85CD-D39751598DF2}" type="presOf" srcId="{D6BD991B-20FE-4AE6-9403-3315733F4A8F}" destId="{57A94614-717C-43E5-B3A0-053632349E7D}" srcOrd="0" destOrd="0" presId="urn:microsoft.com/office/officeart/2018/2/layout/IconLabelList"/>
    <dgm:cxn modelId="{B0DA5676-CAAB-4D01-96CA-3C634818DA39}" type="presOf" srcId="{D776B5F7-264E-46FA-950A-3E02352F190C}" destId="{56079B60-F1EC-4FAF-9F22-1C1EA8D38F20}" srcOrd="0" destOrd="0" presId="urn:microsoft.com/office/officeart/2018/2/layout/IconLabelList"/>
    <dgm:cxn modelId="{8ECFB596-9D11-4BE2-A7ED-F32F13F897DD}" type="presOf" srcId="{0211A912-6F57-4133-AB5A-CE6749DFE2C2}" destId="{5DB68037-F541-432A-9318-009AD12A79B0}" srcOrd="0" destOrd="0" presId="urn:microsoft.com/office/officeart/2018/2/layout/IconLabelList"/>
    <dgm:cxn modelId="{C85DABAE-0531-4E69-B9A7-B329D67CB2D9}" type="presOf" srcId="{381AD8CE-4422-4436-9714-E5F597FB0121}" destId="{1EBA9062-FB8C-47C7-B014-3DCA49FBAC4D}" srcOrd="0" destOrd="0" presId="urn:microsoft.com/office/officeart/2018/2/layout/IconLabelList"/>
    <dgm:cxn modelId="{4D6D85E9-DF9A-4E99-B7A5-FA1792E3A5A4}" srcId="{4611F0EE-D1B2-4A7C-8C32-2758ABD71E45}" destId="{381AD8CE-4422-4436-9714-E5F597FB0121}" srcOrd="0" destOrd="0" parTransId="{B12A3B9F-5467-40BE-B5A8-734049DA6449}" sibTransId="{94FDCC3C-233B-4AFA-A2F1-0710B636D1B6}"/>
    <dgm:cxn modelId="{86DC7128-75F9-47CE-9DA9-2A6FF775859B}" type="presParOf" srcId="{0C0396DF-BEA3-4936-BE2A-2C8A4B25DD4F}" destId="{827C1520-2E2B-42A2-895C-16CA7F4A3DBC}" srcOrd="0" destOrd="0" presId="urn:microsoft.com/office/officeart/2018/2/layout/IconLabelList"/>
    <dgm:cxn modelId="{193FD76A-B80D-40CE-A3D2-DC075ED2CA47}" type="presParOf" srcId="{827C1520-2E2B-42A2-895C-16CA7F4A3DBC}" destId="{0AC5A0CC-2C5A-47ED-A026-76AB4BAE4763}" srcOrd="0" destOrd="0" presId="urn:microsoft.com/office/officeart/2018/2/layout/IconLabelList"/>
    <dgm:cxn modelId="{D29A5B58-CB93-4D46-B868-0188F59DEAA4}" type="presParOf" srcId="{827C1520-2E2B-42A2-895C-16CA7F4A3DBC}" destId="{4A07FD35-3178-491F-A06C-E662E515C658}" srcOrd="1" destOrd="0" presId="urn:microsoft.com/office/officeart/2018/2/layout/IconLabelList"/>
    <dgm:cxn modelId="{E1570E60-B044-4C0D-ABE6-0579CEF540AD}" type="presParOf" srcId="{827C1520-2E2B-42A2-895C-16CA7F4A3DBC}" destId="{1EBA9062-FB8C-47C7-B014-3DCA49FBAC4D}" srcOrd="2" destOrd="0" presId="urn:microsoft.com/office/officeart/2018/2/layout/IconLabelList"/>
    <dgm:cxn modelId="{3DBFDEEB-C99C-47D7-9657-27BC0ABBA84B}" type="presParOf" srcId="{0C0396DF-BEA3-4936-BE2A-2C8A4B25DD4F}" destId="{077E05E7-5C25-4013-AC31-0880DAD7E778}" srcOrd="1" destOrd="0" presId="urn:microsoft.com/office/officeart/2018/2/layout/IconLabelList"/>
    <dgm:cxn modelId="{9D8CF559-3017-4918-A398-C70C46AA02BE}" type="presParOf" srcId="{0C0396DF-BEA3-4936-BE2A-2C8A4B25DD4F}" destId="{3464686A-BE7C-452A-926E-D53EB8FDFCAC}" srcOrd="2" destOrd="0" presId="urn:microsoft.com/office/officeart/2018/2/layout/IconLabelList"/>
    <dgm:cxn modelId="{7B0C29DD-D8C5-4DA4-9E9D-8AE8171C0D27}" type="presParOf" srcId="{3464686A-BE7C-452A-926E-D53EB8FDFCAC}" destId="{75136000-A080-442B-927D-C3339E46F652}" srcOrd="0" destOrd="0" presId="urn:microsoft.com/office/officeart/2018/2/layout/IconLabelList"/>
    <dgm:cxn modelId="{651F8F87-F619-4DCE-9044-3E6A33CB504E}" type="presParOf" srcId="{3464686A-BE7C-452A-926E-D53EB8FDFCAC}" destId="{F17EE2A6-2AED-45A6-A8CC-C1527EEEF3AB}" srcOrd="1" destOrd="0" presId="urn:microsoft.com/office/officeart/2018/2/layout/IconLabelList"/>
    <dgm:cxn modelId="{53D98DD0-1D5A-47F7-AA7A-08BB9D4FBCD7}" type="presParOf" srcId="{3464686A-BE7C-452A-926E-D53EB8FDFCAC}" destId="{57A94614-717C-43E5-B3A0-053632349E7D}" srcOrd="2" destOrd="0" presId="urn:microsoft.com/office/officeart/2018/2/layout/IconLabelList"/>
    <dgm:cxn modelId="{53EE2C7C-C4D2-467C-88F6-18735F638986}" type="presParOf" srcId="{0C0396DF-BEA3-4936-BE2A-2C8A4B25DD4F}" destId="{5A6BC536-F887-4937-811E-A73AEB8B9DCC}" srcOrd="3" destOrd="0" presId="urn:microsoft.com/office/officeart/2018/2/layout/IconLabelList"/>
    <dgm:cxn modelId="{C85C56BF-021D-4D68-9DCC-C8D4E47FD701}" type="presParOf" srcId="{0C0396DF-BEA3-4936-BE2A-2C8A4B25DD4F}" destId="{D74FD62B-EB01-4A90-A568-BCFFA7728AAA}" srcOrd="4" destOrd="0" presId="urn:microsoft.com/office/officeart/2018/2/layout/IconLabelList"/>
    <dgm:cxn modelId="{4981E723-D70C-4BCB-B14A-8DF6DB40DEE1}" type="presParOf" srcId="{D74FD62B-EB01-4A90-A568-BCFFA7728AAA}" destId="{D3E8C9CE-218D-40B0-9689-10C571806184}" srcOrd="0" destOrd="0" presId="urn:microsoft.com/office/officeart/2018/2/layout/IconLabelList"/>
    <dgm:cxn modelId="{11F944C1-91A7-4DC8-A689-D6B5B04767AF}" type="presParOf" srcId="{D74FD62B-EB01-4A90-A568-BCFFA7728AAA}" destId="{AA6254CB-4076-489C-B267-E6D2B64D2862}" srcOrd="1" destOrd="0" presId="urn:microsoft.com/office/officeart/2018/2/layout/IconLabelList"/>
    <dgm:cxn modelId="{D8791064-9870-4EE1-9206-1E2F74786EB2}" type="presParOf" srcId="{D74FD62B-EB01-4A90-A568-BCFFA7728AAA}" destId="{56079B60-F1EC-4FAF-9F22-1C1EA8D38F20}" srcOrd="2" destOrd="0" presId="urn:microsoft.com/office/officeart/2018/2/layout/IconLabelList"/>
    <dgm:cxn modelId="{4D33E587-3455-4582-A438-55B125FEFD07}" type="presParOf" srcId="{0C0396DF-BEA3-4936-BE2A-2C8A4B25DD4F}" destId="{EB66DA24-96A3-4C7B-A50B-A4DBE81B9125}" srcOrd="5" destOrd="0" presId="urn:microsoft.com/office/officeart/2018/2/layout/IconLabelList"/>
    <dgm:cxn modelId="{08C9E4C4-622A-41DE-91D1-D946749AFCB6}" type="presParOf" srcId="{0C0396DF-BEA3-4936-BE2A-2C8A4B25DD4F}" destId="{3F76A918-DE48-472B-BE92-ADC1B6C2A5E6}" srcOrd="6" destOrd="0" presId="urn:microsoft.com/office/officeart/2018/2/layout/IconLabelList"/>
    <dgm:cxn modelId="{0115C9D2-1265-4E29-A5F1-69A1C8759ED0}" type="presParOf" srcId="{3F76A918-DE48-472B-BE92-ADC1B6C2A5E6}" destId="{1222ED9F-A7F6-482E-9F5A-DCB263CDF550}" srcOrd="0" destOrd="0" presId="urn:microsoft.com/office/officeart/2018/2/layout/IconLabelList"/>
    <dgm:cxn modelId="{32456049-E8F4-4B6D-87AE-CF0E3D6A2E33}" type="presParOf" srcId="{3F76A918-DE48-472B-BE92-ADC1B6C2A5E6}" destId="{91E95EDA-C31B-4316-8543-AFCF05925D12}" srcOrd="1" destOrd="0" presId="urn:microsoft.com/office/officeart/2018/2/layout/IconLabelList"/>
    <dgm:cxn modelId="{747EE8E6-9B93-4101-84E6-E4AC95ED4BC9}" type="presParOf" srcId="{3F76A918-DE48-472B-BE92-ADC1B6C2A5E6}" destId="{5DB68037-F541-432A-9318-009AD12A79B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33E71B-158D-4815-B59F-CC3648E2E4EB}"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2648767D-5F1B-4FDF-94B3-4598BD6EB1C6}">
      <dgm:prSet/>
      <dgm:spPr/>
      <dgm:t>
        <a:bodyPr/>
        <a:lstStyle/>
        <a:p>
          <a:r>
            <a:rPr lang="en-US" dirty="0"/>
            <a:t>One of the main challenges faced during this project was the difficulty in gathering relevant videos and image data for training the model.</a:t>
          </a:r>
        </a:p>
      </dgm:t>
    </dgm:pt>
    <dgm:pt modelId="{C87C82B7-0E16-4B73-8D6B-CA3E8B2EB19D}" type="parTrans" cxnId="{279E7857-8C7C-4A8D-BA1B-BD91CA97E3D2}">
      <dgm:prSet/>
      <dgm:spPr/>
      <dgm:t>
        <a:bodyPr/>
        <a:lstStyle/>
        <a:p>
          <a:endParaRPr lang="en-US"/>
        </a:p>
      </dgm:t>
    </dgm:pt>
    <dgm:pt modelId="{2BAEE7DC-9F31-4619-8333-AD031019CDBB}" type="sibTrans" cxnId="{279E7857-8C7C-4A8D-BA1B-BD91CA97E3D2}">
      <dgm:prSet/>
      <dgm:spPr/>
      <dgm:t>
        <a:bodyPr/>
        <a:lstStyle/>
        <a:p>
          <a:endParaRPr lang="en-US"/>
        </a:p>
      </dgm:t>
    </dgm:pt>
    <dgm:pt modelId="{718442B3-DF6B-4261-A595-3522D1368403}">
      <dgm:prSet/>
      <dgm:spPr/>
      <dgm:t>
        <a:bodyPr/>
        <a:lstStyle/>
        <a:p>
          <a:r>
            <a:rPr lang="en-US" b="1" dirty="0"/>
            <a:t>Limited availability</a:t>
          </a:r>
          <a:r>
            <a:rPr lang="en-US" dirty="0"/>
            <a:t>: High-quality datasets for detecting red-light violations is limited.</a:t>
          </a:r>
        </a:p>
      </dgm:t>
    </dgm:pt>
    <dgm:pt modelId="{BDB4F65A-0C01-4C39-BC4C-304601432572}" type="parTrans" cxnId="{0D5E13FF-FF4A-4143-9EB1-97D1E2872603}">
      <dgm:prSet/>
      <dgm:spPr/>
      <dgm:t>
        <a:bodyPr/>
        <a:lstStyle/>
        <a:p>
          <a:endParaRPr lang="en-US"/>
        </a:p>
      </dgm:t>
    </dgm:pt>
    <dgm:pt modelId="{D9BA5FD6-B1C3-4D85-B307-1A913DEBAF06}" type="sibTrans" cxnId="{0D5E13FF-FF4A-4143-9EB1-97D1E2872603}">
      <dgm:prSet/>
      <dgm:spPr/>
      <dgm:t>
        <a:bodyPr/>
        <a:lstStyle/>
        <a:p>
          <a:endParaRPr lang="en-US"/>
        </a:p>
      </dgm:t>
    </dgm:pt>
    <dgm:pt modelId="{8811E012-4858-484C-BE21-30B0BF3C0D9C}">
      <dgm:prSet/>
      <dgm:spPr/>
      <dgm:t>
        <a:bodyPr/>
        <a:lstStyle/>
        <a:p>
          <a:r>
            <a:rPr lang="en-US" b="1" dirty="0"/>
            <a:t>Scattered sources</a:t>
          </a:r>
          <a:r>
            <a:rPr lang="en-US" dirty="0"/>
            <a:t>: Data was not centralized, requiring manual collection from multiple platforms.</a:t>
          </a:r>
        </a:p>
      </dgm:t>
    </dgm:pt>
    <dgm:pt modelId="{89F10477-4D0B-4253-BC57-F724A5786E68}" type="parTrans" cxnId="{EB46DA1B-05A6-4FF6-BD05-B15C4B2F3935}">
      <dgm:prSet/>
      <dgm:spPr/>
      <dgm:t>
        <a:bodyPr/>
        <a:lstStyle/>
        <a:p>
          <a:endParaRPr lang="en-US"/>
        </a:p>
      </dgm:t>
    </dgm:pt>
    <dgm:pt modelId="{65135E86-4844-4778-89AC-0431EDDE1A80}" type="sibTrans" cxnId="{EB46DA1B-05A6-4FF6-BD05-B15C4B2F3935}">
      <dgm:prSet/>
      <dgm:spPr/>
      <dgm:t>
        <a:bodyPr/>
        <a:lstStyle/>
        <a:p>
          <a:endParaRPr lang="en-US"/>
        </a:p>
      </dgm:t>
    </dgm:pt>
    <dgm:pt modelId="{22DCACB7-68C3-447C-90F5-682E5EAA42D3}" type="pres">
      <dgm:prSet presAssocID="{8F33E71B-158D-4815-B59F-CC3648E2E4EB}" presName="hierChild1" presStyleCnt="0">
        <dgm:presLayoutVars>
          <dgm:chPref val="1"/>
          <dgm:dir/>
          <dgm:animOne val="branch"/>
          <dgm:animLvl val="lvl"/>
          <dgm:resizeHandles/>
        </dgm:presLayoutVars>
      </dgm:prSet>
      <dgm:spPr/>
    </dgm:pt>
    <dgm:pt modelId="{6093D898-EEE5-4CAD-8227-41E217A558ED}" type="pres">
      <dgm:prSet presAssocID="{2648767D-5F1B-4FDF-94B3-4598BD6EB1C6}" presName="hierRoot1" presStyleCnt="0"/>
      <dgm:spPr/>
    </dgm:pt>
    <dgm:pt modelId="{71A6693A-74EB-4E56-9DDE-186719387151}" type="pres">
      <dgm:prSet presAssocID="{2648767D-5F1B-4FDF-94B3-4598BD6EB1C6}" presName="composite" presStyleCnt="0"/>
      <dgm:spPr/>
    </dgm:pt>
    <dgm:pt modelId="{BAE213F7-1143-4651-8007-C5A465D9024D}" type="pres">
      <dgm:prSet presAssocID="{2648767D-5F1B-4FDF-94B3-4598BD6EB1C6}" presName="background" presStyleLbl="node0" presStyleIdx="0" presStyleCnt="3"/>
      <dgm:spPr/>
    </dgm:pt>
    <dgm:pt modelId="{6493C785-6D28-449D-81EF-F94E2DAD745E}" type="pres">
      <dgm:prSet presAssocID="{2648767D-5F1B-4FDF-94B3-4598BD6EB1C6}" presName="text" presStyleLbl="fgAcc0" presStyleIdx="0" presStyleCnt="3">
        <dgm:presLayoutVars>
          <dgm:chPref val="3"/>
        </dgm:presLayoutVars>
      </dgm:prSet>
      <dgm:spPr/>
    </dgm:pt>
    <dgm:pt modelId="{28C9D6B7-B1BB-4B82-9C14-182AA90EA232}" type="pres">
      <dgm:prSet presAssocID="{2648767D-5F1B-4FDF-94B3-4598BD6EB1C6}" presName="hierChild2" presStyleCnt="0"/>
      <dgm:spPr/>
    </dgm:pt>
    <dgm:pt modelId="{456BE229-5514-4FB5-A55D-4AEE50C62B92}" type="pres">
      <dgm:prSet presAssocID="{718442B3-DF6B-4261-A595-3522D1368403}" presName="hierRoot1" presStyleCnt="0"/>
      <dgm:spPr/>
    </dgm:pt>
    <dgm:pt modelId="{484C4CD9-709B-43A2-9156-68A442D739C5}" type="pres">
      <dgm:prSet presAssocID="{718442B3-DF6B-4261-A595-3522D1368403}" presName="composite" presStyleCnt="0"/>
      <dgm:spPr/>
    </dgm:pt>
    <dgm:pt modelId="{9407B725-ED78-4DE1-B49E-8D3D027B18F2}" type="pres">
      <dgm:prSet presAssocID="{718442B3-DF6B-4261-A595-3522D1368403}" presName="background" presStyleLbl="node0" presStyleIdx="1" presStyleCnt="3"/>
      <dgm:spPr/>
    </dgm:pt>
    <dgm:pt modelId="{EEC518AA-2D80-4118-B431-408C00D331A0}" type="pres">
      <dgm:prSet presAssocID="{718442B3-DF6B-4261-A595-3522D1368403}" presName="text" presStyleLbl="fgAcc0" presStyleIdx="1" presStyleCnt="3">
        <dgm:presLayoutVars>
          <dgm:chPref val="3"/>
        </dgm:presLayoutVars>
      </dgm:prSet>
      <dgm:spPr/>
    </dgm:pt>
    <dgm:pt modelId="{113657B9-5AF0-4D7B-9D15-598FD3EE58B8}" type="pres">
      <dgm:prSet presAssocID="{718442B3-DF6B-4261-A595-3522D1368403}" presName="hierChild2" presStyleCnt="0"/>
      <dgm:spPr/>
    </dgm:pt>
    <dgm:pt modelId="{5B78578B-F939-4AFF-979A-4E7F79DF8D5D}" type="pres">
      <dgm:prSet presAssocID="{8811E012-4858-484C-BE21-30B0BF3C0D9C}" presName="hierRoot1" presStyleCnt="0"/>
      <dgm:spPr/>
    </dgm:pt>
    <dgm:pt modelId="{0567C715-B9D7-4177-ABFB-9DEFFABE2D18}" type="pres">
      <dgm:prSet presAssocID="{8811E012-4858-484C-BE21-30B0BF3C0D9C}" presName="composite" presStyleCnt="0"/>
      <dgm:spPr/>
    </dgm:pt>
    <dgm:pt modelId="{3FD4D181-9F99-4403-B3D9-399E47E5DB7B}" type="pres">
      <dgm:prSet presAssocID="{8811E012-4858-484C-BE21-30B0BF3C0D9C}" presName="background" presStyleLbl="node0" presStyleIdx="2" presStyleCnt="3"/>
      <dgm:spPr/>
    </dgm:pt>
    <dgm:pt modelId="{3D5D3B64-66E1-4775-9C21-CB1AC296162B}" type="pres">
      <dgm:prSet presAssocID="{8811E012-4858-484C-BE21-30B0BF3C0D9C}" presName="text" presStyleLbl="fgAcc0" presStyleIdx="2" presStyleCnt="3" custScaleX="100683">
        <dgm:presLayoutVars>
          <dgm:chPref val="3"/>
        </dgm:presLayoutVars>
      </dgm:prSet>
      <dgm:spPr/>
    </dgm:pt>
    <dgm:pt modelId="{34D64A9B-F0B6-4829-8BFC-21785A23BBEE}" type="pres">
      <dgm:prSet presAssocID="{8811E012-4858-484C-BE21-30B0BF3C0D9C}" presName="hierChild2" presStyleCnt="0"/>
      <dgm:spPr/>
    </dgm:pt>
  </dgm:ptLst>
  <dgm:cxnLst>
    <dgm:cxn modelId="{EB46DA1B-05A6-4FF6-BD05-B15C4B2F3935}" srcId="{8F33E71B-158D-4815-B59F-CC3648E2E4EB}" destId="{8811E012-4858-484C-BE21-30B0BF3C0D9C}" srcOrd="2" destOrd="0" parTransId="{89F10477-4D0B-4253-BC57-F724A5786E68}" sibTransId="{65135E86-4844-4778-89AC-0431EDDE1A80}"/>
    <dgm:cxn modelId="{CB1E165C-012C-4BBF-8DC4-3F43C3B9491F}" type="presOf" srcId="{2648767D-5F1B-4FDF-94B3-4598BD6EB1C6}" destId="{6493C785-6D28-449D-81EF-F94E2DAD745E}" srcOrd="0" destOrd="0" presId="urn:microsoft.com/office/officeart/2005/8/layout/hierarchy1"/>
    <dgm:cxn modelId="{5FA14D48-DCA4-48CF-99F8-077B0CF13710}" type="presOf" srcId="{8F33E71B-158D-4815-B59F-CC3648E2E4EB}" destId="{22DCACB7-68C3-447C-90F5-682E5EAA42D3}" srcOrd="0" destOrd="0" presId="urn:microsoft.com/office/officeart/2005/8/layout/hierarchy1"/>
    <dgm:cxn modelId="{279E7857-8C7C-4A8D-BA1B-BD91CA97E3D2}" srcId="{8F33E71B-158D-4815-B59F-CC3648E2E4EB}" destId="{2648767D-5F1B-4FDF-94B3-4598BD6EB1C6}" srcOrd="0" destOrd="0" parTransId="{C87C82B7-0E16-4B73-8D6B-CA3E8B2EB19D}" sibTransId="{2BAEE7DC-9F31-4619-8333-AD031019CDBB}"/>
    <dgm:cxn modelId="{D9FC8BDD-93DB-41B6-A1FC-7F9C22018ABC}" type="presOf" srcId="{718442B3-DF6B-4261-A595-3522D1368403}" destId="{EEC518AA-2D80-4118-B431-408C00D331A0}" srcOrd="0" destOrd="0" presId="urn:microsoft.com/office/officeart/2005/8/layout/hierarchy1"/>
    <dgm:cxn modelId="{F93CB3F3-DF66-42BA-A7A0-7928F8C6348C}" type="presOf" srcId="{8811E012-4858-484C-BE21-30B0BF3C0D9C}" destId="{3D5D3B64-66E1-4775-9C21-CB1AC296162B}" srcOrd="0" destOrd="0" presId="urn:microsoft.com/office/officeart/2005/8/layout/hierarchy1"/>
    <dgm:cxn modelId="{0D5E13FF-FF4A-4143-9EB1-97D1E2872603}" srcId="{8F33E71B-158D-4815-B59F-CC3648E2E4EB}" destId="{718442B3-DF6B-4261-A595-3522D1368403}" srcOrd="1" destOrd="0" parTransId="{BDB4F65A-0C01-4C39-BC4C-304601432572}" sibTransId="{D9BA5FD6-B1C3-4D85-B307-1A913DEBAF06}"/>
    <dgm:cxn modelId="{5B77B39A-D72C-43AB-8B8D-ECCCBE3D61D7}" type="presParOf" srcId="{22DCACB7-68C3-447C-90F5-682E5EAA42D3}" destId="{6093D898-EEE5-4CAD-8227-41E217A558ED}" srcOrd="0" destOrd="0" presId="urn:microsoft.com/office/officeart/2005/8/layout/hierarchy1"/>
    <dgm:cxn modelId="{48A4190B-68AE-4204-9DD1-8932180EECE9}" type="presParOf" srcId="{6093D898-EEE5-4CAD-8227-41E217A558ED}" destId="{71A6693A-74EB-4E56-9DDE-186719387151}" srcOrd="0" destOrd="0" presId="urn:microsoft.com/office/officeart/2005/8/layout/hierarchy1"/>
    <dgm:cxn modelId="{AF245C5D-5FFD-4C48-A711-F554FE13B4C2}" type="presParOf" srcId="{71A6693A-74EB-4E56-9DDE-186719387151}" destId="{BAE213F7-1143-4651-8007-C5A465D9024D}" srcOrd="0" destOrd="0" presId="urn:microsoft.com/office/officeart/2005/8/layout/hierarchy1"/>
    <dgm:cxn modelId="{00A8EAAA-21F4-4422-ADE5-F83C27B87F37}" type="presParOf" srcId="{71A6693A-74EB-4E56-9DDE-186719387151}" destId="{6493C785-6D28-449D-81EF-F94E2DAD745E}" srcOrd="1" destOrd="0" presId="urn:microsoft.com/office/officeart/2005/8/layout/hierarchy1"/>
    <dgm:cxn modelId="{62D7E144-27FD-4F1F-A20D-002F55DC9F53}" type="presParOf" srcId="{6093D898-EEE5-4CAD-8227-41E217A558ED}" destId="{28C9D6B7-B1BB-4B82-9C14-182AA90EA232}" srcOrd="1" destOrd="0" presId="urn:microsoft.com/office/officeart/2005/8/layout/hierarchy1"/>
    <dgm:cxn modelId="{47C9CEFD-1CEF-43A6-82A5-D8678920CE58}" type="presParOf" srcId="{22DCACB7-68C3-447C-90F5-682E5EAA42D3}" destId="{456BE229-5514-4FB5-A55D-4AEE50C62B92}" srcOrd="1" destOrd="0" presId="urn:microsoft.com/office/officeart/2005/8/layout/hierarchy1"/>
    <dgm:cxn modelId="{221B83F1-D47A-48A3-A099-758B1C39B506}" type="presParOf" srcId="{456BE229-5514-4FB5-A55D-4AEE50C62B92}" destId="{484C4CD9-709B-43A2-9156-68A442D739C5}" srcOrd="0" destOrd="0" presId="urn:microsoft.com/office/officeart/2005/8/layout/hierarchy1"/>
    <dgm:cxn modelId="{4CAB53E0-3877-4D38-BB00-D834B39E8E6A}" type="presParOf" srcId="{484C4CD9-709B-43A2-9156-68A442D739C5}" destId="{9407B725-ED78-4DE1-B49E-8D3D027B18F2}" srcOrd="0" destOrd="0" presId="urn:microsoft.com/office/officeart/2005/8/layout/hierarchy1"/>
    <dgm:cxn modelId="{CBD5C71B-0113-45FB-BA40-8ECB2DA6AD6B}" type="presParOf" srcId="{484C4CD9-709B-43A2-9156-68A442D739C5}" destId="{EEC518AA-2D80-4118-B431-408C00D331A0}" srcOrd="1" destOrd="0" presId="urn:microsoft.com/office/officeart/2005/8/layout/hierarchy1"/>
    <dgm:cxn modelId="{F2DB0D38-84A0-4B31-A369-10F1AADBBDE4}" type="presParOf" srcId="{456BE229-5514-4FB5-A55D-4AEE50C62B92}" destId="{113657B9-5AF0-4D7B-9D15-598FD3EE58B8}" srcOrd="1" destOrd="0" presId="urn:microsoft.com/office/officeart/2005/8/layout/hierarchy1"/>
    <dgm:cxn modelId="{2D90F075-A5F2-4314-BDD8-E57FE15FDE80}" type="presParOf" srcId="{22DCACB7-68C3-447C-90F5-682E5EAA42D3}" destId="{5B78578B-F939-4AFF-979A-4E7F79DF8D5D}" srcOrd="2" destOrd="0" presId="urn:microsoft.com/office/officeart/2005/8/layout/hierarchy1"/>
    <dgm:cxn modelId="{2E6785B4-E7AC-4CCC-BE0A-7E3ED2311EBC}" type="presParOf" srcId="{5B78578B-F939-4AFF-979A-4E7F79DF8D5D}" destId="{0567C715-B9D7-4177-ABFB-9DEFFABE2D18}" srcOrd="0" destOrd="0" presId="urn:microsoft.com/office/officeart/2005/8/layout/hierarchy1"/>
    <dgm:cxn modelId="{D12F7891-D2E8-41A1-9D5C-4A5431A358A4}" type="presParOf" srcId="{0567C715-B9D7-4177-ABFB-9DEFFABE2D18}" destId="{3FD4D181-9F99-4403-B3D9-399E47E5DB7B}" srcOrd="0" destOrd="0" presId="urn:microsoft.com/office/officeart/2005/8/layout/hierarchy1"/>
    <dgm:cxn modelId="{5CD8AB8F-E55C-41AB-B1D3-9FE4EFD63863}" type="presParOf" srcId="{0567C715-B9D7-4177-ABFB-9DEFFABE2D18}" destId="{3D5D3B64-66E1-4775-9C21-CB1AC296162B}" srcOrd="1" destOrd="0" presId="urn:microsoft.com/office/officeart/2005/8/layout/hierarchy1"/>
    <dgm:cxn modelId="{AE85EDAD-79E4-4F23-826D-87E5E495C8D2}" type="presParOf" srcId="{5B78578B-F939-4AFF-979A-4E7F79DF8D5D}" destId="{34D64A9B-F0B6-4829-8BFC-21785A23BBE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03B647-2906-4B3E-806C-82A1B32BA07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1CB1916-F64F-439F-B376-FA460A7DAE8C}">
      <dgm:prSet/>
      <dgm:spPr/>
      <dgm:t>
        <a:bodyPr/>
        <a:lstStyle/>
        <a:p>
          <a:pPr>
            <a:lnSpc>
              <a:spcPct val="100000"/>
            </a:lnSpc>
          </a:pPr>
          <a:r>
            <a:rPr lang="en-US" dirty="0"/>
            <a:t> Separated the </a:t>
          </a:r>
          <a:r>
            <a:rPr lang="en-US" b="1" dirty="0"/>
            <a:t>traffic light</a:t>
          </a:r>
          <a:r>
            <a:rPr lang="en-US" dirty="0"/>
            <a:t> from the rest of the frame by focusing only on the region of interest (the traffic light).</a:t>
          </a:r>
        </a:p>
      </dgm:t>
    </dgm:pt>
    <dgm:pt modelId="{A350AF5A-8FF4-4E58-A2E7-4184918F3536}" type="parTrans" cxnId="{FE58F4C7-86D4-4EC3-AAFA-4A05AADE650D}">
      <dgm:prSet/>
      <dgm:spPr/>
      <dgm:t>
        <a:bodyPr/>
        <a:lstStyle/>
        <a:p>
          <a:endParaRPr lang="en-US"/>
        </a:p>
      </dgm:t>
    </dgm:pt>
    <dgm:pt modelId="{8DEAF6F3-0261-4577-B16A-923FE6923341}" type="sibTrans" cxnId="{FE58F4C7-86D4-4EC3-AAFA-4A05AADE650D}">
      <dgm:prSet/>
      <dgm:spPr/>
      <dgm:t>
        <a:bodyPr/>
        <a:lstStyle/>
        <a:p>
          <a:endParaRPr lang="en-US"/>
        </a:p>
      </dgm:t>
    </dgm:pt>
    <dgm:pt modelId="{15DD6EBB-F876-4A46-B8F0-482E5140BDA4}">
      <dgm:prSet/>
      <dgm:spPr/>
      <dgm:t>
        <a:bodyPr/>
        <a:lstStyle/>
        <a:p>
          <a:pPr>
            <a:lnSpc>
              <a:spcPct val="100000"/>
            </a:lnSpc>
          </a:pPr>
          <a:r>
            <a:rPr lang="en-US" dirty="0"/>
            <a:t> Created a </a:t>
          </a:r>
          <a:r>
            <a:rPr lang="en-US" b="1" dirty="0"/>
            <a:t>black image </a:t>
          </a:r>
          <a:r>
            <a:rPr lang="en-US" dirty="0"/>
            <a:t>with the same dimensions as the original frame.</a:t>
          </a:r>
        </a:p>
      </dgm:t>
    </dgm:pt>
    <dgm:pt modelId="{36EA2618-A6B5-4AAB-8762-622369C071FF}" type="parTrans" cxnId="{2C4AAAB3-3846-4230-A41A-ED075CE4DB2C}">
      <dgm:prSet/>
      <dgm:spPr/>
      <dgm:t>
        <a:bodyPr/>
        <a:lstStyle/>
        <a:p>
          <a:endParaRPr lang="en-US"/>
        </a:p>
      </dgm:t>
    </dgm:pt>
    <dgm:pt modelId="{E9F76AE0-D623-4CD4-A21A-8ACD129274B8}" type="sibTrans" cxnId="{2C4AAAB3-3846-4230-A41A-ED075CE4DB2C}">
      <dgm:prSet/>
      <dgm:spPr/>
      <dgm:t>
        <a:bodyPr/>
        <a:lstStyle/>
        <a:p>
          <a:endParaRPr lang="en-US"/>
        </a:p>
      </dgm:t>
    </dgm:pt>
    <dgm:pt modelId="{6B5CE854-8130-4100-BC7D-208C530B6830}">
      <dgm:prSet/>
      <dgm:spPr/>
      <dgm:t>
        <a:bodyPr/>
        <a:lstStyle/>
        <a:p>
          <a:pPr>
            <a:lnSpc>
              <a:spcPct val="100000"/>
            </a:lnSpc>
          </a:pPr>
          <a:r>
            <a:rPr lang="en-US" dirty="0"/>
            <a:t> Drew a white </a:t>
          </a:r>
          <a:r>
            <a:rPr lang="en-US" b="1" dirty="0"/>
            <a:t>rectangle</a:t>
          </a:r>
          <a:r>
            <a:rPr lang="en-US" dirty="0"/>
            <a:t> over the region where the traffic light is located, on the black image.</a:t>
          </a:r>
        </a:p>
      </dgm:t>
    </dgm:pt>
    <dgm:pt modelId="{6C4B9171-6CBC-4D49-902D-23F6020F6836}" type="parTrans" cxnId="{9F8035AB-25AE-4B35-AE3E-8E38250B531E}">
      <dgm:prSet/>
      <dgm:spPr/>
      <dgm:t>
        <a:bodyPr/>
        <a:lstStyle/>
        <a:p>
          <a:endParaRPr lang="en-US"/>
        </a:p>
      </dgm:t>
    </dgm:pt>
    <dgm:pt modelId="{C842395A-65B6-4563-BFFC-3EC05C4EA5B5}" type="sibTrans" cxnId="{9F8035AB-25AE-4B35-AE3E-8E38250B531E}">
      <dgm:prSet/>
      <dgm:spPr/>
      <dgm:t>
        <a:bodyPr/>
        <a:lstStyle/>
        <a:p>
          <a:endParaRPr lang="en-US"/>
        </a:p>
      </dgm:t>
    </dgm:pt>
    <dgm:pt modelId="{EE450A71-0843-4AEC-99F8-3F00077B572A}">
      <dgm:prSet/>
      <dgm:spPr/>
      <dgm:t>
        <a:bodyPr/>
        <a:lstStyle/>
        <a:p>
          <a:pPr>
            <a:lnSpc>
              <a:spcPct val="100000"/>
            </a:lnSpc>
          </a:pPr>
          <a:r>
            <a:rPr lang="en-US" dirty="0"/>
            <a:t> Applied a </a:t>
          </a:r>
          <a:r>
            <a:rPr lang="en-US" b="1" dirty="0"/>
            <a:t>bitwise multiplication</a:t>
          </a:r>
          <a:r>
            <a:rPr lang="en-US" dirty="0"/>
            <a:t> between the black image and the original frame. This operation isolates the traffic light, excluding all other irrelevant objects from the frame.</a:t>
          </a:r>
        </a:p>
      </dgm:t>
    </dgm:pt>
    <dgm:pt modelId="{F65FF551-BDFB-4045-B617-FD6F66D56ECC}" type="parTrans" cxnId="{7426E037-5775-4F99-8DC3-89A8D7E0D161}">
      <dgm:prSet/>
      <dgm:spPr/>
      <dgm:t>
        <a:bodyPr/>
        <a:lstStyle/>
        <a:p>
          <a:endParaRPr lang="en-US"/>
        </a:p>
      </dgm:t>
    </dgm:pt>
    <dgm:pt modelId="{E41C659F-3257-4159-B058-A310B7E62CA8}" type="sibTrans" cxnId="{7426E037-5775-4F99-8DC3-89A8D7E0D161}">
      <dgm:prSet/>
      <dgm:spPr/>
      <dgm:t>
        <a:bodyPr/>
        <a:lstStyle/>
        <a:p>
          <a:endParaRPr lang="en-US"/>
        </a:p>
      </dgm:t>
    </dgm:pt>
    <dgm:pt modelId="{309CDB2C-24D4-4144-9FDE-8F1AD9090529}">
      <dgm:prSet/>
      <dgm:spPr/>
      <dgm:t>
        <a:bodyPr/>
        <a:lstStyle/>
        <a:p>
          <a:pPr>
            <a:lnSpc>
              <a:spcPct val="100000"/>
            </a:lnSpc>
          </a:pPr>
          <a:r>
            <a:rPr lang="en-US" dirty="0"/>
            <a:t> Converted the result to </a:t>
          </a:r>
          <a:r>
            <a:rPr lang="en-US" b="1" dirty="0"/>
            <a:t>grayscale</a:t>
          </a:r>
          <a:r>
            <a:rPr lang="en-US" dirty="0"/>
            <a:t>, allowing the system to focus solely on the color of the light (red, yellow, green) and perform accurate recognition. </a:t>
          </a:r>
        </a:p>
      </dgm:t>
    </dgm:pt>
    <dgm:pt modelId="{D9E562A6-AF51-4CEA-BAEB-888A73A6B165}" type="parTrans" cxnId="{F77561C1-B3CB-48A7-941D-552913DA2DAA}">
      <dgm:prSet/>
      <dgm:spPr/>
      <dgm:t>
        <a:bodyPr/>
        <a:lstStyle/>
        <a:p>
          <a:endParaRPr lang="en-US"/>
        </a:p>
      </dgm:t>
    </dgm:pt>
    <dgm:pt modelId="{3423B3DC-66F2-4284-8A68-C651E46D48A3}" type="sibTrans" cxnId="{F77561C1-B3CB-48A7-941D-552913DA2DAA}">
      <dgm:prSet/>
      <dgm:spPr/>
      <dgm:t>
        <a:bodyPr/>
        <a:lstStyle/>
        <a:p>
          <a:endParaRPr lang="en-US"/>
        </a:p>
      </dgm:t>
    </dgm:pt>
    <dgm:pt modelId="{6BBF778A-98CE-4E3A-A4F5-A829EE1CF04B}" type="pres">
      <dgm:prSet presAssocID="{C803B647-2906-4B3E-806C-82A1B32BA077}" presName="root" presStyleCnt="0">
        <dgm:presLayoutVars>
          <dgm:dir/>
          <dgm:resizeHandles val="exact"/>
        </dgm:presLayoutVars>
      </dgm:prSet>
      <dgm:spPr/>
    </dgm:pt>
    <dgm:pt modelId="{035F6808-C6AD-4DFE-829D-5C1D31B1E3D3}" type="pres">
      <dgm:prSet presAssocID="{51CB1916-F64F-439F-B376-FA460A7DAE8C}" presName="compNode" presStyleCnt="0"/>
      <dgm:spPr/>
    </dgm:pt>
    <dgm:pt modelId="{09E6B83D-9670-46B5-AB76-2350738C5A29}" type="pres">
      <dgm:prSet presAssocID="{51CB1916-F64F-439F-B376-FA460A7DAE8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affic Light"/>
        </a:ext>
      </dgm:extLst>
    </dgm:pt>
    <dgm:pt modelId="{8225DB39-9786-4200-A836-8325CAEC25FD}" type="pres">
      <dgm:prSet presAssocID="{51CB1916-F64F-439F-B376-FA460A7DAE8C}" presName="spaceRect" presStyleCnt="0"/>
      <dgm:spPr/>
    </dgm:pt>
    <dgm:pt modelId="{3427A014-1390-4C43-89EB-4FF789775DC7}" type="pres">
      <dgm:prSet presAssocID="{51CB1916-F64F-439F-B376-FA460A7DAE8C}" presName="textRect" presStyleLbl="revTx" presStyleIdx="0" presStyleCnt="5">
        <dgm:presLayoutVars>
          <dgm:chMax val="1"/>
          <dgm:chPref val="1"/>
        </dgm:presLayoutVars>
      </dgm:prSet>
      <dgm:spPr/>
    </dgm:pt>
    <dgm:pt modelId="{5B870DAB-F574-47BD-8AED-76A318F1D1DF}" type="pres">
      <dgm:prSet presAssocID="{8DEAF6F3-0261-4577-B16A-923FE6923341}" presName="sibTrans" presStyleCnt="0"/>
      <dgm:spPr/>
    </dgm:pt>
    <dgm:pt modelId="{02AD1CEF-E379-4792-9DE5-B864FB32D478}" type="pres">
      <dgm:prSet presAssocID="{15DD6EBB-F876-4A46-B8F0-482E5140BDA4}" presName="compNode" presStyleCnt="0"/>
      <dgm:spPr/>
    </dgm:pt>
    <dgm:pt modelId="{E1F41F38-78BF-409A-8F93-DF5E9D8A18E8}" type="pres">
      <dgm:prSet presAssocID="{15DD6EBB-F876-4A46-B8F0-482E5140BDA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mera"/>
        </a:ext>
      </dgm:extLst>
    </dgm:pt>
    <dgm:pt modelId="{98EAFBF1-D82A-4378-9E14-34EB59FC09AA}" type="pres">
      <dgm:prSet presAssocID="{15DD6EBB-F876-4A46-B8F0-482E5140BDA4}" presName="spaceRect" presStyleCnt="0"/>
      <dgm:spPr/>
    </dgm:pt>
    <dgm:pt modelId="{5150532B-008C-4037-8300-CB6AB9613924}" type="pres">
      <dgm:prSet presAssocID="{15DD6EBB-F876-4A46-B8F0-482E5140BDA4}" presName="textRect" presStyleLbl="revTx" presStyleIdx="1" presStyleCnt="5">
        <dgm:presLayoutVars>
          <dgm:chMax val="1"/>
          <dgm:chPref val="1"/>
        </dgm:presLayoutVars>
      </dgm:prSet>
      <dgm:spPr/>
    </dgm:pt>
    <dgm:pt modelId="{C8DCCD8B-C3EC-4CD6-8A1A-E71A70EFE5CB}" type="pres">
      <dgm:prSet presAssocID="{E9F76AE0-D623-4CD4-A21A-8ACD129274B8}" presName="sibTrans" presStyleCnt="0"/>
      <dgm:spPr/>
    </dgm:pt>
    <dgm:pt modelId="{9B0E39AF-B64D-49C6-A55D-2850EBC6C934}" type="pres">
      <dgm:prSet presAssocID="{6B5CE854-8130-4100-BC7D-208C530B6830}" presName="compNode" presStyleCnt="0"/>
      <dgm:spPr/>
    </dgm:pt>
    <dgm:pt modelId="{C3A04167-E61A-4CC7-B208-2F1E01F98D77}" type="pres">
      <dgm:prSet presAssocID="{6B5CE854-8130-4100-BC7D-208C530B683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ign"/>
        </a:ext>
      </dgm:extLst>
    </dgm:pt>
    <dgm:pt modelId="{986EC35B-0115-4ACF-BB42-23EAAAFBED81}" type="pres">
      <dgm:prSet presAssocID="{6B5CE854-8130-4100-BC7D-208C530B6830}" presName="spaceRect" presStyleCnt="0"/>
      <dgm:spPr/>
    </dgm:pt>
    <dgm:pt modelId="{A47E7E44-B88A-4DEB-8ABE-D81F901BCD0C}" type="pres">
      <dgm:prSet presAssocID="{6B5CE854-8130-4100-BC7D-208C530B6830}" presName="textRect" presStyleLbl="revTx" presStyleIdx="2" presStyleCnt="5">
        <dgm:presLayoutVars>
          <dgm:chMax val="1"/>
          <dgm:chPref val="1"/>
        </dgm:presLayoutVars>
      </dgm:prSet>
      <dgm:spPr/>
    </dgm:pt>
    <dgm:pt modelId="{7D509686-F71A-49EF-82B6-7D5E9E21FB26}" type="pres">
      <dgm:prSet presAssocID="{C842395A-65B6-4563-BFFC-3EC05C4EA5B5}" presName="sibTrans" presStyleCnt="0"/>
      <dgm:spPr/>
    </dgm:pt>
    <dgm:pt modelId="{55CD3B3D-36B2-4BDC-A655-DAB7EFD37F21}" type="pres">
      <dgm:prSet presAssocID="{EE450A71-0843-4AEC-99F8-3F00077B572A}" presName="compNode" presStyleCnt="0"/>
      <dgm:spPr/>
    </dgm:pt>
    <dgm:pt modelId="{06922344-932C-4D86-9B3D-2B9EE91B1AA9}" type="pres">
      <dgm:prSet presAssocID="{EE450A71-0843-4AEC-99F8-3F00077B572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7A889835-F90E-48AF-9C51-355AFE297757}" type="pres">
      <dgm:prSet presAssocID="{EE450A71-0843-4AEC-99F8-3F00077B572A}" presName="spaceRect" presStyleCnt="0"/>
      <dgm:spPr/>
    </dgm:pt>
    <dgm:pt modelId="{80932B9D-1D77-4CB9-8BD7-7F65EC9F35F1}" type="pres">
      <dgm:prSet presAssocID="{EE450A71-0843-4AEC-99F8-3F00077B572A}" presName="textRect" presStyleLbl="revTx" presStyleIdx="3" presStyleCnt="5">
        <dgm:presLayoutVars>
          <dgm:chMax val="1"/>
          <dgm:chPref val="1"/>
        </dgm:presLayoutVars>
      </dgm:prSet>
      <dgm:spPr/>
    </dgm:pt>
    <dgm:pt modelId="{2DC342F3-5ACC-455A-AD81-B27B130BB8B3}" type="pres">
      <dgm:prSet presAssocID="{E41C659F-3257-4159-B058-A310B7E62CA8}" presName="sibTrans" presStyleCnt="0"/>
      <dgm:spPr/>
    </dgm:pt>
    <dgm:pt modelId="{1FD9FA15-792B-4D93-81B8-CD3ED6219954}" type="pres">
      <dgm:prSet presAssocID="{309CDB2C-24D4-4144-9FDE-8F1AD9090529}" presName="compNode" presStyleCnt="0"/>
      <dgm:spPr/>
    </dgm:pt>
    <dgm:pt modelId="{04A4D4B5-D3E9-4354-97C6-66A63D0404E0}" type="pres">
      <dgm:prSet presAssocID="{309CDB2C-24D4-4144-9FDE-8F1AD909052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Web Design"/>
        </a:ext>
      </dgm:extLst>
    </dgm:pt>
    <dgm:pt modelId="{792E7216-9E09-4EC2-9BB5-662529DB5440}" type="pres">
      <dgm:prSet presAssocID="{309CDB2C-24D4-4144-9FDE-8F1AD9090529}" presName="spaceRect" presStyleCnt="0"/>
      <dgm:spPr/>
    </dgm:pt>
    <dgm:pt modelId="{7B52B3E0-9D35-4566-8276-843B88BDE516}" type="pres">
      <dgm:prSet presAssocID="{309CDB2C-24D4-4144-9FDE-8F1AD9090529}" presName="textRect" presStyleLbl="revTx" presStyleIdx="4" presStyleCnt="5">
        <dgm:presLayoutVars>
          <dgm:chMax val="1"/>
          <dgm:chPref val="1"/>
        </dgm:presLayoutVars>
      </dgm:prSet>
      <dgm:spPr/>
    </dgm:pt>
  </dgm:ptLst>
  <dgm:cxnLst>
    <dgm:cxn modelId="{5F75DD33-0279-4BA0-AD98-615E1DF02182}" type="presOf" srcId="{309CDB2C-24D4-4144-9FDE-8F1AD9090529}" destId="{7B52B3E0-9D35-4566-8276-843B88BDE516}" srcOrd="0" destOrd="0" presId="urn:microsoft.com/office/officeart/2018/2/layout/IconLabelList"/>
    <dgm:cxn modelId="{7426E037-5775-4F99-8DC3-89A8D7E0D161}" srcId="{C803B647-2906-4B3E-806C-82A1B32BA077}" destId="{EE450A71-0843-4AEC-99F8-3F00077B572A}" srcOrd="3" destOrd="0" parTransId="{F65FF551-BDFB-4045-B617-FD6F66D56ECC}" sibTransId="{E41C659F-3257-4159-B058-A310B7E62CA8}"/>
    <dgm:cxn modelId="{4A717D53-E847-4054-A971-9AAE0677BA42}" type="presOf" srcId="{51CB1916-F64F-439F-B376-FA460A7DAE8C}" destId="{3427A014-1390-4C43-89EB-4FF789775DC7}" srcOrd="0" destOrd="0" presId="urn:microsoft.com/office/officeart/2018/2/layout/IconLabelList"/>
    <dgm:cxn modelId="{58DD7392-3E48-418F-90BD-AAF4D7EF4DA4}" type="presOf" srcId="{15DD6EBB-F876-4A46-B8F0-482E5140BDA4}" destId="{5150532B-008C-4037-8300-CB6AB9613924}" srcOrd="0" destOrd="0" presId="urn:microsoft.com/office/officeart/2018/2/layout/IconLabelList"/>
    <dgm:cxn modelId="{06C3529A-3372-4457-8591-2124531FED09}" type="presOf" srcId="{EE450A71-0843-4AEC-99F8-3F00077B572A}" destId="{80932B9D-1D77-4CB9-8BD7-7F65EC9F35F1}" srcOrd="0" destOrd="0" presId="urn:microsoft.com/office/officeart/2018/2/layout/IconLabelList"/>
    <dgm:cxn modelId="{9F8035AB-25AE-4B35-AE3E-8E38250B531E}" srcId="{C803B647-2906-4B3E-806C-82A1B32BA077}" destId="{6B5CE854-8130-4100-BC7D-208C530B6830}" srcOrd="2" destOrd="0" parTransId="{6C4B9171-6CBC-4D49-902D-23F6020F6836}" sibTransId="{C842395A-65B6-4563-BFFC-3EC05C4EA5B5}"/>
    <dgm:cxn modelId="{2C4AAAB3-3846-4230-A41A-ED075CE4DB2C}" srcId="{C803B647-2906-4B3E-806C-82A1B32BA077}" destId="{15DD6EBB-F876-4A46-B8F0-482E5140BDA4}" srcOrd="1" destOrd="0" parTransId="{36EA2618-A6B5-4AAB-8762-622369C071FF}" sibTransId="{E9F76AE0-D623-4CD4-A21A-8ACD129274B8}"/>
    <dgm:cxn modelId="{F77561C1-B3CB-48A7-941D-552913DA2DAA}" srcId="{C803B647-2906-4B3E-806C-82A1B32BA077}" destId="{309CDB2C-24D4-4144-9FDE-8F1AD9090529}" srcOrd="4" destOrd="0" parTransId="{D9E562A6-AF51-4CEA-BAEB-888A73A6B165}" sibTransId="{3423B3DC-66F2-4284-8A68-C651E46D48A3}"/>
    <dgm:cxn modelId="{A294DAC1-AEFC-4598-A477-4ABFC200611B}" type="presOf" srcId="{C803B647-2906-4B3E-806C-82A1B32BA077}" destId="{6BBF778A-98CE-4E3A-A4F5-A829EE1CF04B}" srcOrd="0" destOrd="0" presId="urn:microsoft.com/office/officeart/2018/2/layout/IconLabelList"/>
    <dgm:cxn modelId="{FE58F4C7-86D4-4EC3-AAFA-4A05AADE650D}" srcId="{C803B647-2906-4B3E-806C-82A1B32BA077}" destId="{51CB1916-F64F-439F-B376-FA460A7DAE8C}" srcOrd="0" destOrd="0" parTransId="{A350AF5A-8FF4-4E58-A2E7-4184918F3536}" sibTransId="{8DEAF6F3-0261-4577-B16A-923FE6923341}"/>
    <dgm:cxn modelId="{D4A0F9CC-80F5-4BBF-B6A5-F841FEF93944}" type="presOf" srcId="{6B5CE854-8130-4100-BC7D-208C530B6830}" destId="{A47E7E44-B88A-4DEB-8ABE-D81F901BCD0C}" srcOrd="0" destOrd="0" presId="urn:microsoft.com/office/officeart/2018/2/layout/IconLabelList"/>
    <dgm:cxn modelId="{A48B68EF-F9EE-4F60-815F-27562A5A6B22}" type="presParOf" srcId="{6BBF778A-98CE-4E3A-A4F5-A829EE1CF04B}" destId="{035F6808-C6AD-4DFE-829D-5C1D31B1E3D3}" srcOrd="0" destOrd="0" presId="urn:microsoft.com/office/officeart/2018/2/layout/IconLabelList"/>
    <dgm:cxn modelId="{6B56023D-3991-43FE-9A1E-57EED49E90BF}" type="presParOf" srcId="{035F6808-C6AD-4DFE-829D-5C1D31B1E3D3}" destId="{09E6B83D-9670-46B5-AB76-2350738C5A29}" srcOrd="0" destOrd="0" presId="urn:microsoft.com/office/officeart/2018/2/layout/IconLabelList"/>
    <dgm:cxn modelId="{0E7FCD18-8178-4CD1-AC0A-3F27F2CEEF37}" type="presParOf" srcId="{035F6808-C6AD-4DFE-829D-5C1D31B1E3D3}" destId="{8225DB39-9786-4200-A836-8325CAEC25FD}" srcOrd="1" destOrd="0" presId="urn:microsoft.com/office/officeart/2018/2/layout/IconLabelList"/>
    <dgm:cxn modelId="{6A8DF9D5-327C-4FC6-B9A4-07FF4DAE1568}" type="presParOf" srcId="{035F6808-C6AD-4DFE-829D-5C1D31B1E3D3}" destId="{3427A014-1390-4C43-89EB-4FF789775DC7}" srcOrd="2" destOrd="0" presId="urn:microsoft.com/office/officeart/2018/2/layout/IconLabelList"/>
    <dgm:cxn modelId="{C4DA4F0A-DE10-4E2F-9483-BB75AACCBD5D}" type="presParOf" srcId="{6BBF778A-98CE-4E3A-A4F5-A829EE1CF04B}" destId="{5B870DAB-F574-47BD-8AED-76A318F1D1DF}" srcOrd="1" destOrd="0" presId="urn:microsoft.com/office/officeart/2018/2/layout/IconLabelList"/>
    <dgm:cxn modelId="{9FCC57B7-E5F0-4951-AF07-15A60489FCAB}" type="presParOf" srcId="{6BBF778A-98CE-4E3A-A4F5-A829EE1CF04B}" destId="{02AD1CEF-E379-4792-9DE5-B864FB32D478}" srcOrd="2" destOrd="0" presId="urn:microsoft.com/office/officeart/2018/2/layout/IconLabelList"/>
    <dgm:cxn modelId="{BD629B62-DB27-4787-9EB7-E768A47A8E78}" type="presParOf" srcId="{02AD1CEF-E379-4792-9DE5-B864FB32D478}" destId="{E1F41F38-78BF-409A-8F93-DF5E9D8A18E8}" srcOrd="0" destOrd="0" presId="urn:microsoft.com/office/officeart/2018/2/layout/IconLabelList"/>
    <dgm:cxn modelId="{94F21748-555E-4435-879F-30C5F93AAE72}" type="presParOf" srcId="{02AD1CEF-E379-4792-9DE5-B864FB32D478}" destId="{98EAFBF1-D82A-4378-9E14-34EB59FC09AA}" srcOrd="1" destOrd="0" presId="urn:microsoft.com/office/officeart/2018/2/layout/IconLabelList"/>
    <dgm:cxn modelId="{0013118C-8FED-4118-8F9C-3E6B791DD960}" type="presParOf" srcId="{02AD1CEF-E379-4792-9DE5-B864FB32D478}" destId="{5150532B-008C-4037-8300-CB6AB9613924}" srcOrd="2" destOrd="0" presId="urn:microsoft.com/office/officeart/2018/2/layout/IconLabelList"/>
    <dgm:cxn modelId="{4465430A-D00B-4B75-9B21-D1C4DC5DBCA1}" type="presParOf" srcId="{6BBF778A-98CE-4E3A-A4F5-A829EE1CF04B}" destId="{C8DCCD8B-C3EC-4CD6-8A1A-E71A70EFE5CB}" srcOrd="3" destOrd="0" presId="urn:microsoft.com/office/officeart/2018/2/layout/IconLabelList"/>
    <dgm:cxn modelId="{8C3B48FE-63E7-46D4-999E-AEFE0F93645A}" type="presParOf" srcId="{6BBF778A-98CE-4E3A-A4F5-A829EE1CF04B}" destId="{9B0E39AF-B64D-49C6-A55D-2850EBC6C934}" srcOrd="4" destOrd="0" presId="urn:microsoft.com/office/officeart/2018/2/layout/IconLabelList"/>
    <dgm:cxn modelId="{A7D87D4C-75C1-4B38-B876-F29E53229046}" type="presParOf" srcId="{9B0E39AF-B64D-49C6-A55D-2850EBC6C934}" destId="{C3A04167-E61A-4CC7-B208-2F1E01F98D77}" srcOrd="0" destOrd="0" presId="urn:microsoft.com/office/officeart/2018/2/layout/IconLabelList"/>
    <dgm:cxn modelId="{3E30B95A-34E0-476C-9A0C-1D2F8654EEBA}" type="presParOf" srcId="{9B0E39AF-B64D-49C6-A55D-2850EBC6C934}" destId="{986EC35B-0115-4ACF-BB42-23EAAAFBED81}" srcOrd="1" destOrd="0" presId="urn:microsoft.com/office/officeart/2018/2/layout/IconLabelList"/>
    <dgm:cxn modelId="{AD053869-12D9-483C-805C-F1B2A098D8B6}" type="presParOf" srcId="{9B0E39AF-B64D-49C6-A55D-2850EBC6C934}" destId="{A47E7E44-B88A-4DEB-8ABE-D81F901BCD0C}" srcOrd="2" destOrd="0" presId="urn:microsoft.com/office/officeart/2018/2/layout/IconLabelList"/>
    <dgm:cxn modelId="{7AA15192-0250-406A-BE5F-1ED3E77EB759}" type="presParOf" srcId="{6BBF778A-98CE-4E3A-A4F5-A829EE1CF04B}" destId="{7D509686-F71A-49EF-82B6-7D5E9E21FB26}" srcOrd="5" destOrd="0" presId="urn:microsoft.com/office/officeart/2018/2/layout/IconLabelList"/>
    <dgm:cxn modelId="{23408134-E33A-4DC5-A6D2-2C293F232C03}" type="presParOf" srcId="{6BBF778A-98CE-4E3A-A4F5-A829EE1CF04B}" destId="{55CD3B3D-36B2-4BDC-A655-DAB7EFD37F21}" srcOrd="6" destOrd="0" presId="urn:microsoft.com/office/officeart/2018/2/layout/IconLabelList"/>
    <dgm:cxn modelId="{4FD66CB8-C72D-4A31-B4B7-D7CFE2E21CD2}" type="presParOf" srcId="{55CD3B3D-36B2-4BDC-A655-DAB7EFD37F21}" destId="{06922344-932C-4D86-9B3D-2B9EE91B1AA9}" srcOrd="0" destOrd="0" presId="urn:microsoft.com/office/officeart/2018/2/layout/IconLabelList"/>
    <dgm:cxn modelId="{B2959752-132A-42BE-8D5C-CE80B0D7CDAA}" type="presParOf" srcId="{55CD3B3D-36B2-4BDC-A655-DAB7EFD37F21}" destId="{7A889835-F90E-48AF-9C51-355AFE297757}" srcOrd="1" destOrd="0" presId="urn:microsoft.com/office/officeart/2018/2/layout/IconLabelList"/>
    <dgm:cxn modelId="{AE1C6CE4-B36B-4B0F-8FFB-DA68113EB713}" type="presParOf" srcId="{55CD3B3D-36B2-4BDC-A655-DAB7EFD37F21}" destId="{80932B9D-1D77-4CB9-8BD7-7F65EC9F35F1}" srcOrd="2" destOrd="0" presId="urn:microsoft.com/office/officeart/2018/2/layout/IconLabelList"/>
    <dgm:cxn modelId="{E7EBBC48-EC67-4178-8490-92313FD5CF58}" type="presParOf" srcId="{6BBF778A-98CE-4E3A-A4F5-A829EE1CF04B}" destId="{2DC342F3-5ACC-455A-AD81-B27B130BB8B3}" srcOrd="7" destOrd="0" presId="urn:microsoft.com/office/officeart/2018/2/layout/IconLabelList"/>
    <dgm:cxn modelId="{0FD70BB7-C968-4F48-8886-1DBC56A5858B}" type="presParOf" srcId="{6BBF778A-98CE-4E3A-A4F5-A829EE1CF04B}" destId="{1FD9FA15-792B-4D93-81B8-CD3ED6219954}" srcOrd="8" destOrd="0" presId="urn:microsoft.com/office/officeart/2018/2/layout/IconLabelList"/>
    <dgm:cxn modelId="{9DA1C1CA-234D-49B4-AE60-D9A8FC7E5EB3}" type="presParOf" srcId="{1FD9FA15-792B-4D93-81B8-CD3ED6219954}" destId="{04A4D4B5-D3E9-4354-97C6-66A63D0404E0}" srcOrd="0" destOrd="0" presId="urn:microsoft.com/office/officeart/2018/2/layout/IconLabelList"/>
    <dgm:cxn modelId="{78BCFE74-4CF2-4FEF-B582-F94183977E2B}" type="presParOf" srcId="{1FD9FA15-792B-4D93-81B8-CD3ED6219954}" destId="{792E7216-9E09-4EC2-9BB5-662529DB5440}" srcOrd="1" destOrd="0" presId="urn:microsoft.com/office/officeart/2018/2/layout/IconLabelList"/>
    <dgm:cxn modelId="{284A58DF-FD7B-449A-93F2-12D939C30BE0}" type="presParOf" srcId="{1FD9FA15-792B-4D93-81B8-CD3ED6219954}" destId="{7B52B3E0-9D35-4566-8276-843B88BDE51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BB1A3B-AF6E-4B01-BF74-6DC726ECCBA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3C575477-DF3A-4C46-BDA5-16DB99B64DFE}">
      <dgm:prSet/>
      <dgm:spPr/>
      <dgm:t>
        <a:bodyPr/>
        <a:lstStyle/>
        <a:p>
          <a:pPr>
            <a:lnSpc>
              <a:spcPct val="100000"/>
            </a:lnSpc>
          </a:pPr>
          <a:r>
            <a:rPr lang="en-US" b="0" i="0" baseline="0" dirty="0"/>
            <a:t>Experimented with different OCR tools, including </a:t>
          </a:r>
          <a:r>
            <a:rPr lang="en-US" b="1" i="0" baseline="0" dirty="0" err="1"/>
            <a:t>EasyOCR</a:t>
          </a:r>
          <a:r>
            <a:rPr lang="en-US" b="0" i="0" baseline="0" dirty="0"/>
            <a:t> and </a:t>
          </a:r>
          <a:r>
            <a:rPr lang="en-US" b="1" i="0" baseline="0" dirty="0"/>
            <a:t>OpenCV's OCR</a:t>
          </a:r>
          <a:r>
            <a:rPr lang="en-US" b="0" i="0" baseline="0" dirty="0"/>
            <a:t>, but encountered similar accuracy issues.</a:t>
          </a:r>
          <a:endParaRPr lang="en-US" dirty="0"/>
        </a:p>
      </dgm:t>
    </dgm:pt>
    <dgm:pt modelId="{438DD905-C382-4D8D-ADA5-0111948B5F51}" type="parTrans" cxnId="{9D86C151-5FB7-4008-B5DF-857A8EFBFC4C}">
      <dgm:prSet/>
      <dgm:spPr/>
      <dgm:t>
        <a:bodyPr/>
        <a:lstStyle/>
        <a:p>
          <a:endParaRPr lang="en-US"/>
        </a:p>
      </dgm:t>
    </dgm:pt>
    <dgm:pt modelId="{D222A335-AC91-4B40-A8C3-3BC6A1A19E10}" type="sibTrans" cxnId="{9D86C151-5FB7-4008-B5DF-857A8EFBFC4C}">
      <dgm:prSet/>
      <dgm:spPr/>
      <dgm:t>
        <a:bodyPr/>
        <a:lstStyle/>
        <a:p>
          <a:pPr>
            <a:lnSpc>
              <a:spcPct val="100000"/>
            </a:lnSpc>
          </a:pPr>
          <a:endParaRPr lang="en-US"/>
        </a:p>
      </dgm:t>
    </dgm:pt>
    <dgm:pt modelId="{C3700321-213C-4972-9BC8-156A23F9F1D3}">
      <dgm:prSet/>
      <dgm:spPr/>
      <dgm:t>
        <a:bodyPr/>
        <a:lstStyle/>
        <a:p>
          <a:pPr>
            <a:lnSpc>
              <a:spcPct val="100000"/>
            </a:lnSpc>
          </a:pPr>
          <a:r>
            <a:rPr lang="en-US" b="0" i="0" baseline="0"/>
            <a:t>Finally chose </a:t>
          </a:r>
          <a:r>
            <a:rPr lang="en-US" b="1" i="0" baseline="0"/>
            <a:t>PaddleOCR</a:t>
          </a:r>
          <a:r>
            <a:rPr lang="en-US" b="0" i="0" baseline="0"/>
            <a:t>, which incorporates advanced image preprocessing algorithms, such as image enhancement and noise reduction, to improve the quality of the image before text extraction.</a:t>
          </a:r>
          <a:endParaRPr lang="en-US"/>
        </a:p>
      </dgm:t>
    </dgm:pt>
    <dgm:pt modelId="{A9A7340C-712A-4255-9542-5303D824BD14}" type="parTrans" cxnId="{429CCE36-0A41-40A5-BD30-2B18623F0A63}">
      <dgm:prSet/>
      <dgm:spPr/>
      <dgm:t>
        <a:bodyPr/>
        <a:lstStyle/>
        <a:p>
          <a:endParaRPr lang="en-US"/>
        </a:p>
      </dgm:t>
    </dgm:pt>
    <dgm:pt modelId="{A1C10B74-3CE1-44F4-B3EC-150CB96E98F5}" type="sibTrans" cxnId="{429CCE36-0A41-40A5-BD30-2B18623F0A63}">
      <dgm:prSet/>
      <dgm:spPr/>
      <dgm:t>
        <a:bodyPr/>
        <a:lstStyle/>
        <a:p>
          <a:pPr>
            <a:lnSpc>
              <a:spcPct val="100000"/>
            </a:lnSpc>
          </a:pPr>
          <a:endParaRPr lang="en-US"/>
        </a:p>
      </dgm:t>
    </dgm:pt>
    <dgm:pt modelId="{17389DE2-BC93-4BD6-9938-3D2FC7CF1D1E}">
      <dgm:prSet/>
      <dgm:spPr/>
      <dgm:t>
        <a:bodyPr/>
        <a:lstStyle/>
        <a:p>
          <a:pPr>
            <a:lnSpc>
              <a:spcPct val="100000"/>
            </a:lnSpc>
          </a:pPr>
          <a:r>
            <a:rPr lang="en-US" b="0" i="0" baseline="0"/>
            <a:t>This resulted in more reliable and accurate recognition of license plate text, even in challenging conditions. </a:t>
          </a:r>
          <a:endParaRPr lang="en-US"/>
        </a:p>
      </dgm:t>
    </dgm:pt>
    <dgm:pt modelId="{AC850347-9B00-43E6-B974-BA69A0357C14}" type="parTrans" cxnId="{ACA2DA33-D896-4B98-A4C2-07469A35319F}">
      <dgm:prSet/>
      <dgm:spPr/>
      <dgm:t>
        <a:bodyPr/>
        <a:lstStyle/>
        <a:p>
          <a:endParaRPr lang="en-US"/>
        </a:p>
      </dgm:t>
    </dgm:pt>
    <dgm:pt modelId="{09F845D2-2695-415F-8652-A9B710EA071F}" type="sibTrans" cxnId="{ACA2DA33-D896-4B98-A4C2-07469A35319F}">
      <dgm:prSet/>
      <dgm:spPr/>
      <dgm:t>
        <a:bodyPr/>
        <a:lstStyle/>
        <a:p>
          <a:endParaRPr lang="en-US"/>
        </a:p>
      </dgm:t>
    </dgm:pt>
    <dgm:pt modelId="{C5B2E4FE-BD01-4A82-80B7-FAC5BFBCA858}" type="pres">
      <dgm:prSet presAssocID="{59BB1A3B-AF6E-4B01-BF74-6DC726ECCBAD}" presName="root" presStyleCnt="0">
        <dgm:presLayoutVars>
          <dgm:dir/>
          <dgm:resizeHandles val="exact"/>
        </dgm:presLayoutVars>
      </dgm:prSet>
      <dgm:spPr/>
    </dgm:pt>
    <dgm:pt modelId="{CE083361-CC65-4821-8E93-6B79B5727720}" type="pres">
      <dgm:prSet presAssocID="{59BB1A3B-AF6E-4B01-BF74-6DC726ECCBAD}" presName="container" presStyleCnt="0">
        <dgm:presLayoutVars>
          <dgm:dir/>
          <dgm:resizeHandles val="exact"/>
        </dgm:presLayoutVars>
      </dgm:prSet>
      <dgm:spPr/>
    </dgm:pt>
    <dgm:pt modelId="{418E7706-3441-496A-8EB6-44F764A2A10D}" type="pres">
      <dgm:prSet presAssocID="{3C575477-DF3A-4C46-BDA5-16DB99B64DFE}" presName="compNode" presStyleCnt="0"/>
      <dgm:spPr/>
    </dgm:pt>
    <dgm:pt modelId="{617D9AE0-F6FA-4693-A34F-7E05963C6F75}" type="pres">
      <dgm:prSet presAssocID="{3C575477-DF3A-4C46-BDA5-16DB99B64DFE}" presName="iconBgRect" presStyleLbl="bgShp" presStyleIdx="0" presStyleCnt="3"/>
      <dgm:spPr/>
    </dgm:pt>
    <dgm:pt modelId="{6AF84E26-A309-4B1B-8F02-0035CAEA42C1}" type="pres">
      <dgm:prSet presAssocID="{3C575477-DF3A-4C46-BDA5-16DB99B64DF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5D8FD08C-17BC-4C26-9F4F-AE72C1BC5287}" type="pres">
      <dgm:prSet presAssocID="{3C575477-DF3A-4C46-BDA5-16DB99B64DFE}" presName="spaceRect" presStyleCnt="0"/>
      <dgm:spPr/>
    </dgm:pt>
    <dgm:pt modelId="{5C6C118F-6920-4502-805B-06C309A626DA}" type="pres">
      <dgm:prSet presAssocID="{3C575477-DF3A-4C46-BDA5-16DB99B64DFE}" presName="textRect" presStyleLbl="revTx" presStyleIdx="0" presStyleCnt="3">
        <dgm:presLayoutVars>
          <dgm:chMax val="1"/>
          <dgm:chPref val="1"/>
        </dgm:presLayoutVars>
      </dgm:prSet>
      <dgm:spPr/>
    </dgm:pt>
    <dgm:pt modelId="{DAA912C6-A32D-4386-A492-985A25B159FB}" type="pres">
      <dgm:prSet presAssocID="{D222A335-AC91-4B40-A8C3-3BC6A1A19E10}" presName="sibTrans" presStyleLbl="sibTrans2D1" presStyleIdx="0" presStyleCnt="0"/>
      <dgm:spPr/>
    </dgm:pt>
    <dgm:pt modelId="{41BF92ED-83E2-47E8-88D7-356402382920}" type="pres">
      <dgm:prSet presAssocID="{C3700321-213C-4972-9BC8-156A23F9F1D3}" presName="compNode" presStyleCnt="0"/>
      <dgm:spPr/>
    </dgm:pt>
    <dgm:pt modelId="{CB718B74-4C2E-4DE4-99D1-7E9F7E2037C5}" type="pres">
      <dgm:prSet presAssocID="{C3700321-213C-4972-9BC8-156A23F9F1D3}" presName="iconBgRect" presStyleLbl="bgShp" presStyleIdx="1" presStyleCnt="3"/>
      <dgm:spPr/>
    </dgm:pt>
    <dgm:pt modelId="{8FD54E2D-F223-4EDD-AC22-7022B74934DF}" type="pres">
      <dgm:prSet presAssocID="{C3700321-213C-4972-9BC8-156A23F9F1D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mage"/>
        </a:ext>
      </dgm:extLst>
    </dgm:pt>
    <dgm:pt modelId="{4735FD93-6F17-4C77-B557-D683BBCA9F25}" type="pres">
      <dgm:prSet presAssocID="{C3700321-213C-4972-9BC8-156A23F9F1D3}" presName="spaceRect" presStyleCnt="0"/>
      <dgm:spPr/>
    </dgm:pt>
    <dgm:pt modelId="{1AD33183-AB3D-4316-804C-717CE7384F28}" type="pres">
      <dgm:prSet presAssocID="{C3700321-213C-4972-9BC8-156A23F9F1D3}" presName="textRect" presStyleLbl="revTx" presStyleIdx="1" presStyleCnt="3">
        <dgm:presLayoutVars>
          <dgm:chMax val="1"/>
          <dgm:chPref val="1"/>
        </dgm:presLayoutVars>
      </dgm:prSet>
      <dgm:spPr/>
    </dgm:pt>
    <dgm:pt modelId="{0F71FE54-56ED-4174-946F-A62582536148}" type="pres">
      <dgm:prSet presAssocID="{A1C10B74-3CE1-44F4-B3EC-150CB96E98F5}" presName="sibTrans" presStyleLbl="sibTrans2D1" presStyleIdx="0" presStyleCnt="0"/>
      <dgm:spPr/>
    </dgm:pt>
    <dgm:pt modelId="{BBBA8EA8-DC29-428E-A511-6E2DFC6D4F55}" type="pres">
      <dgm:prSet presAssocID="{17389DE2-BC93-4BD6-9938-3D2FC7CF1D1E}" presName="compNode" presStyleCnt="0"/>
      <dgm:spPr/>
    </dgm:pt>
    <dgm:pt modelId="{0C07FB95-A776-4655-98AC-C76EBF72A21B}" type="pres">
      <dgm:prSet presAssocID="{17389DE2-BC93-4BD6-9938-3D2FC7CF1D1E}" presName="iconBgRect" presStyleLbl="bgShp" presStyleIdx="2" presStyleCnt="3"/>
      <dgm:spPr/>
    </dgm:pt>
    <dgm:pt modelId="{E0BB638D-F2CC-4352-883F-4FC6490F3012}" type="pres">
      <dgm:prSet presAssocID="{17389DE2-BC93-4BD6-9938-3D2FC7CF1D1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ongue"/>
        </a:ext>
      </dgm:extLst>
    </dgm:pt>
    <dgm:pt modelId="{0CC7A68F-CCFD-401A-8FC3-76177D6A1595}" type="pres">
      <dgm:prSet presAssocID="{17389DE2-BC93-4BD6-9938-3D2FC7CF1D1E}" presName="spaceRect" presStyleCnt="0"/>
      <dgm:spPr/>
    </dgm:pt>
    <dgm:pt modelId="{BB0C0A83-EC1D-41D8-92DE-521E5865B1BA}" type="pres">
      <dgm:prSet presAssocID="{17389DE2-BC93-4BD6-9938-3D2FC7CF1D1E}" presName="textRect" presStyleLbl="revTx" presStyleIdx="2" presStyleCnt="3">
        <dgm:presLayoutVars>
          <dgm:chMax val="1"/>
          <dgm:chPref val="1"/>
        </dgm:presLayoutVars>
      </dgm:prSet>
      <dgm:spPr/>
    </dgm:pt>
  </dgm:ptLst>
  <dgm:cxnLst>
    <dgm:cxn modelId="{5C25280D-F478-46B7-8CA1-E1C913909D18}" type="presOf" srcId="{C3700321-213C-4972-9BC8-156A23F9F1D3}" destId="{1AD33183-AB3D-4316-804C-717CE7384F28}" srcOrd="0" destOrd="0" presId="urn:microsoft.com/office/officeart/2018/2/layout/IconCircleList"/>
    <dgm:cxn modelId="{ACA2DA33-D896-4B98-A4C2-07469A35319F}" srcId="{59BB1A3B-AF6E-4B01-BF74-6DC726ECCBAD}" destId="{17389DE2-BC93-4BD6-9938-3D2FC7CF1D1E}" srcOrd="2" destOrd="0" parTransId="{AC850347-9B00-43E6-B974-BA69A0357C14}" sibTransId="{09F845D2-2695-415F-8652-A9B710EA071F}"/>
    <dgm:cxn modelId="{429CCE36-0A41-40A5-BD30-2B18623F0A63}" srcId="{59BB1A3B-AF6E-4B01-BF74-6DC726ECCBAD}" destId="{C3700321-213C-4972-9BC8-156A23F9F1D3}" srcOrd="1" destOrd="0" parTransId="{A9A7340C-712A-4255-9542-5303D824BD14}" sibTransId="{A1C10B74-3CE1-44F4-B3EC-150CB96E98F5}"/>
    <dgm:cxn modelId="{0C166040-758D-4EB2-A8EF-2813E311E7DB}" type="presOf" srcId="{D222A335-AC91-4B40-A8C3-3BC6A1A19E10}" destId="{DAA912C6-A32D-4386-A492-985A25B159FB}" srcOrd="0" destOrd="0" presId="urn:microsoft.com/office/officeart/2018/2/layout/IconCircleList"/>
    <dgm:cxn modelId="{D5991B63-CCF5-4636-97C8-BF08B827BABC}" type="presOf" srcId="{A1C10B74-3CE1-44F4-B3EC-150CB96E98F5}" destId="{0F71FE54-56ED-4174-946F-A62582536148}" srcOrd="0" destOrd="0" presId="urn:microsoft.com/office/officeart/2018/2/layout/IconCircleList"/>
    <dgm:cxn modelId="{9D86C151-5FB7-4008-B5DF-857A8EFBFC4C}" srcId="{59BB1A3B-AF6E-4B01-BF74-6DC726ECCBAD}" destId="{3C575477-DF3A-4C46-BDA5-16DB99B64DFE}" srcOrd="0" destOrd="0" parTransId="{438DD905-C382-4D8D-ADA5-0111948B5F51}" sibTransId="{D222A335-AC91-4B40-A8C3-3BC6A1A19E10}"/>
    <dgm:cxn modelId="{754D6195-0FA0-4936-9C1F-D9710741DBBB}" type="presOf" srcId="{17389DE2-BC93-4BD6-9938-3D2FC7CF1D1E}" destId="{BB0C0A83-EC1D-41D8-92DE-521E5865B1BA}" srcOrd="0" destOrd="0" presId="urn:microsoft.com/office/officeart/2018/2/layout/IconCircleList"/>
    <dgm:cxn modelId="{BE8DD095-A45D-4924-AA05-53B7E927AABA}" type="presOf" srcId="{59BB1A3B-AF6E-4B01-BF74-6DC726ECCBAD}" destId="{C5B2E4FE-BD01-4A82-80B7-FAC5BFBCA858}" srcOrd="0" destOrd="0" presId="urn:microsoft.com/office/officeart/2018/2/layout/IconCircleList"/>
    <dgm:cxn modelId="{6040D5E3-5970-40DF-A9FC-79616D80D03E}" type="presOf" srcId="{3C575477-DF3A-4C46-BDA5-16DB99B64DFE}" destId="{5C6C118F-6920-4502-805B-06C309A626DA}" srcOrd="0" destOrd="0" presId="urn:microsoft.com/office/officeart/2018/2/layout/IconCircleList"/>
    <dgm:cxn modelId="{87A9492B-81CA-4255-871A-FD5B0DE7179C}" type="presParOf" srcId="{C5B2E4FE-BD01-4A82-80B7-FAC5BFBCA858}" destId="{CE083361-CC65-4821-8E93-6B79B5727720}" srcOrd="0" destOrd="0" presId="urn:microsoft.com/office/officeart/2018/2/layout/IconCircleList"/>
    <dgm:cxn modelId="{9D085B6E-E92B-49F6-B8DD-BE9751CCF9F0}" type="presParOf" srcId="{CE083361-CC65-4821-8E93-6B79B5727720}" destId="{418E7706-3441-496A-8EB6-44F764A2A10D}" srcOrd="0" destOrd="0" presId="urn:microsoft.com/office/officeart/2018/2/layout/IconCircleList"/>
    <dgm:cxn modelId="{8E714504-746A-4357-8B2F-C264E347994A}" type="presParOf" srcId="{418E7706-3441-496A-8EB6-44F764A2A10D}" destId="{617D9AE0-F6FA-4693-A34F-7E05963C6F75}" srcOrd="0" destOrd="0" presId="urn:microsoft.com/office/officeart/2018/2/layout/IconCircleList"/>
    <dgm:cxn modelId="{E6635CD6-8CB3-44CC-BC76-1A340699EFFD}" type="presParOf" srcId="{418E7706-3441-496A-8EB6-44F764A2A10D}" destId="{6AF84E26-A309-4B1B-8F02-0035CAEA42C1}" srcOrd="1" destOrd="0" presId="urn:microsoft.com/office/officeart/2018/2/layout/IconCircleList"/>
    <dgm:cxn modelId="{66E9691A-9D01-44CF-A48E-6B9A02863A47}" type="presParOf" srcId="{418E7706-3441-496A-8EB6-44F764A2A10D}" destId="{5D8FD08C-17BC-4C26-9F4F-AE72C1BC5287}" srcOrd="2" destOrd="0" presId="urn:microsoft.com/office/officeart/2018/2/layout/IconCircleList"/>
    <dgm:cxn modelId="{59F2BED8-7ECC-4132-A5EF-D3913EACD65C}" type="presParOf" srcId="{418E7706-3441-496A-8EB6-44F764A2A10D}" destId="{5C6C118F-6920-4502-805B-06C309A626DA}" srcOrd="3" destOrd="0" presId="urn:microsoft.com/office/officeart/2018/2/layout/IconCircleList"/>
    <dgm:cxn modelId="{9B450049-4C5B-4CEB-9683-5B278B91FC36}" type="presParOf" srcId="{CE083361-CC65-4821-8E93-6B79B5727720}" destId="{DAA912C6-A32D-4386-A492-985A25B159FB}" srcOrd="1" destOrd="0" presId="urn:microsoft.com/office/officeart/2018/2/layout/IconCircleList"/>
    <dgm:cxn modelId="{2C45031B-E3FA-4979-86AF-09F58B02A97C}" type="presParOf" srcId="{CE083361-CC65-4821-8E93-6B79B5727720}" destId="{41BF92ED-83E2-47E8-88D7-356402382920}" srcOrd="2" destOrd="0" presId="urn:microsoft.com/office/officeart/2018/2/layout/IconCircleList"/>
    <dgm:cxn modelId="{53E131F8-887E-47B0-93DD-2D055685CECC}" type="presParOf" srcId="{41BF92ED-83E2-47E8-88D7-356402382920}" destId="{CB718B74-4C2E-4DE4-99D1-7E9F7E2037C5}" srcOrd="0" destOrd="0" presId="urn:microsoft.com/office/officeart/2018/2/layout/IconCircleList"/>
    <dgm:cxn modelId="{AA97513A-26A8-4ECE-AFF3-F44D49A34875}" type="presParOf" srcId="{41BF92ED-83E2-47E8-88D7-356402382920}" destId="{8FD54E2D-F223-4EDD-AC22-7022B74934DF}" srcOrd="1" destOrd="0" presId="urn:microsoft.com/office/officeart/2018/2/layout/IconCircleList"/>
    <dgm:cxn modelId="{19DFBEBA-BCA8-4D36-A6C2-78D692F282F1}" type="presParOf" srcId="{41BF92ED-83E2-47E8-88D7-356402382920}" destId="{4735FD93-6F17-4C77-B557-D683BBCA9F25}" srcOrd="2" destOrd="0" presId="urn:microsoft.com/office/officeart/2018/2/layout/IconCircleList"/>
    <dgm:cxn modelId="{AA11E92F-0307-470A-ADAC-2955D32035F5}" type="presParOf" srcId="{41BF92ED-83E2-47E8-88D7-356402382920}" destId="{1AD33183-AB3D-4316-804C-717CE7384F28}" srcOrd="3" destOrd="0" presId="urn:microsoft.com/office/officeart/2018/2/layout/IconCircleList"/>
    <dgm:cxn modelId="{C797A069-DD82-40F0-834E-6777D784E710}" type="presParOf" srcId="{CE083361-CC65-4821-8E93-6B79B5727720}" destId="{0F71FE54-56ED-4174-946F-A62582536148}" srcOrd="3" destOrd="0" presId="urn:microsoft.com/office/officeart/2018/2/layout/IconCircleList"/>
    <dgm:cxn modelId="{6B629388-F23D-47FF-B9DC-BF1E68CB65E8}" type="presParOf" srcId="{CE083361-CC65-4821-8E93-6B79B5727720}" destId="{BBBA8EA8-DC29-428E-A511-6E2DFC6D4F55}" srcOrd="4" destOrd="0" presId="urn:microsoft.com/office/officeart/2018/2/layout/IconCircleList"/>
    <dgm:cxn modelId="{435ECE24-7B0B-445C-8482-679DDFAA5185}" type="presParOf" srcId="{BBBA8EA8-DC29-428E-A511-6E2DFC6D4F55}" destId="{0C07FB95-A776-4655-98AC-C76EBF72A21B}" srcOrd="0" destOrd="0" presId="urn:microsoft.com/office/officeart/2018/2/layout/IconCircleList"/>
    <dgm:cxn modelId="{186ECE56-5977-429A-8359-C90FDAB63036}" type="presParOf" srcId="{BBBA8EA8-DC29-428E-A511-6E2DFC6D4F55}" destId="{E0BB638D-F2CC-4352-883F-4FC6490F3012}" srcOrd="1" destOrd="0" presId="urn:microsoft.com/office/officeart/2018/2/layout/IconCircleList"/>
    <dgm:cxn modelId="{5513944E-C9AA-446B-849A-88037BD926AE}" type="presParOf" srcId="{BBBA8EA8-DC29-428E-A511-6E2DFC6D4F55}" destId="{0CC7A68F-CCFD-401A-8FC3-76177D6A1595}" srcOrd="2" destOrd="0" presId="urn:microsoft.com/office/officeart/2018/2/layout/IconCircleList"/>
    <dgm:cxn modelId="{01160AC6-4D30-4A42-9BE8-EFF6898F4967}" type="presParOf" srcId="{BBBA8EA8-DC29-428E-A511-6E2DFC6D4F55}" destId="{BB0C0A83-EC1D-41D8-92DE-521E5865B1B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E2E4B06-760C-4B10-A7A2-3B4B6AAE4861}"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DCBEBB2C-73AA-4C6D-B136-836522BE3940}">
      <dgm:prSet/>
      <dgm:spPr/>
      <dgm:t>
        <a:bodyPr/>
        <a:lstStyle/>
        <a:p>
          <a:pPr>
            <a:lnSpc>
              <a:spcPct val="100000"/>
            </a:lnSpc>
            <a:defRPr cap="all"/>
          </a:pPr>
          <a:r>
            <a:rPr lang="en-US" dirty="0"/>
            <a:t>Browse your video her</a:t>
          </a:r>
        </a:p>
      </dgm:t>
    </dgm:pt>
    <dgm:pt modelId="{A4940B04-E1AB-4B93-B65D-798928C1E1A5}" type="parTrans" cxnId="{F63ED3D7-1BA4-4AF6-971E-09BF71898DC4}">
      <dgm:prSet/>
      <dgm:spPr/>
      <dgm:t>
        <a:bodyPr/>
        <a:lstStyle/>
        <a:p>
          <a:endParaRPr lang="en-US"/>
        </a:p>
      </dgm:t>
    </dgm:pt>
    <dgm:pt modelId="{5ED2EC43-162A-451A-9336-C0F1619EB1E9}" type="sibTrans" cxnId="{F63ED3D7-1BA4-4AF6-971E-09BF71898DC4}">
      <dgm:prSet/>
      <dgm:spPr/>
      <dgm:t>
        <a:bodyPr/>
        <a:lstStyle/>
        <a:p>
          <a:endParaRPr lang="en-US"/>
        </a:p>
      </dgm:t>
    </dgm:pt>
    <dgm:pt modelId="{A677320C-91A8-4345-AA5D-364A065FDFD1}">
      <dgm:prSet/>
      <dgm:spPr/>
      <dgm:t>
        <a:bodyPr/>
        <a:lstStyle/>
        <a:p>
          <a:pPr>
            <a:lnSpc>
              <a:spcPct val="100000"/>
            </a:lnSpc>
            <a:defRPr cap="all"/>
          </a:pPr>
          <a:r>
            <a:rPr lang="en-US" dirty="0"/>
            <a:t>In case real-time video, automatically connect with project </a:t>
          </a:r>
        </a:p>
      </dgm:t>
    </dgm:pt>
    <dgm:pt modelId="{B1BAA8C5-39A6-42BF-8980-CFFF27E397FB}" type="parTrans" cxnId="{0735D4AA-45DA-4366-93F5-2716EF4B8D16}">
      <dgm:prSet/>
      <dgm:spPr/>
      <dgm:t>
        <a:bodyPr/>
        <a:lstStyle/>
        <a:p>
          <a:endParaRPr lang="en-US"/>
        </a:p>
      </dgm:t>
    </dgm:pt>
    <dgm:pt modelId="{62829DDD-0800-4653-B232-5C1E6B95FD6B}" type="sibTrans" cxnId="{0735D4AA-45DA-4366-93F5-2716EF4B8D16}">
      <dgm:prSet/>
      <dgm:spPr/>
      <dgm:t>
        <a:bodyPr/>
        <a:lstStyle/>
        <a:p>
          <a:endParaRPr lang="en-US"/>
        </a:p>
      </dgm:t>
    </dgm:pt>
    <dgm:pt modelId="{B55C1F6C-90F2-4C0A-BF06-293A4957708F}" type="pres">
      <dgm:prSet presAssocID="{4E2E4B06-760C-4B10-A7A2-3B4B6AAE4861}" presName="root" presStyleCnt="0">
        <dgm:presLayoutVars>
          <dgm:dir/>
          <dgm:resizeHandles val="exact"/>
        </dgm:presLayoutVars>
      </dgm:prSet>
      <dgm:spPr/>
    </dgm:pt>
    <dgm:pt modelId="{D5AFEFAE-6482-4408-B4F4-E575013AE2D3}" type="pres">
      <dgm:prSet presAssocID="{DCBEBB2C-73AA-4C6D-B136-836522BE3940}" presName="compNode" presStyleCnt="0"/>
      <dgm:spPr/>
    </dgm:pt>
    <dgm:pt modelId="{551D6CD3-6A6F-4586-A00E-3895E209FF16}" type="pres">
      <dgm:prSet presAssocID="{DCBEBB2C-73AA-4C6D-B136-836522BE3940}" presName="iconBgRect" presStyleLbl="bgShp" presStyleIdx="0" presStyleCnt="2"/>
      <dgm:spPr/>
    </dgm:pt>
    <dgm:pt modelId="{5F80C72F-0B28-40EA-84ED-14F464D2FD0D}" type="pres">
      <dgm:prSet presAssocID="{DCBEBB2C-73AA-4C6D-B136-836522BE394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Video camera"/>
        </a:ext>
      </dgm:extLst>
    </dgm:pt>
    <dgm:pt modelId="{37FEE690-E232-4FD0-8C1B-D11E37488CB4}" type="pres">
      <dgm:prSet presAssocID="{DCBEBB2C-73AA-4C6D-B136-836522BE3940}" presName="spaceRect" presStyleCnt="0"/>
      <dgm:spPr/>
    </dgm:pt>
    <dgm:pt modelId="{FC468C82-46D5-4E31-B5C8-865FEFC2900C}" type="pres">
      <dgm:prSet presAssocID="{DCBEBB2C-73AA-4C6D-B136-836522BE3940}" presName="textRect" presStyleLbl="revTx" presStyleIdx="0" presStyleCnt="2">
        <dgm:presLayoutVars>
          <dgm:chMax val="1"/>
          <dgm:chPref val="1"/>
        </dgm:presLayoutVars>
      </dgm:prSet>
      <dgm:spPr/>
    </dgm:pt>
    <dgm:pt modelId="{E03B2AC7-68F4-408F-9DB2-C77DA5BEF674}" type="pres">
      <dgm:prSet presAssocID="{5ED2EC43-162A-451A-9336-C0F1619EB1E9}" presName="sibTrans" presStyleCnt="0"/>
      <dgm:spPr/>
    </dgm:pt>
    <dgm:pt modelId="{8B78CD7E-8ECC-4E94-9BBD-13C0494CF70A}" type="pres">
      <dgm:prSet presAssocID="{A677320C-91A8-4345-AA5D-364A065FDFD1}" presName="compNode" presStyleCnt="0"/>
      <dgm:spPr/>
    </dgm:pt>
    <dgm:pt modelId="{03196FB0-83B6-4DDB-BEA6-2AF2D4D610E9}" type="pres">
      <dgm:prSet presAssocID="{A677320C-91A8-4345-AA5D-364A065FDFD1}" presName="iconBgRect" presStyleLbl="bgShp" presStyleIdx="1" presStyleCnt="2"/>
      <dgm:spPr/>
    </dgm:pt>
    <dgm:pt modelId="{81D4F3CB-9E5F-43CB-A7FA-0D3B5B8501B1}" type="pres">
      <dgm:prSet presAssocID="{A677320C-91A8-4345-AA5D-364A065FDFD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lay"/>
        </a:ext>
      </dgm:extLst>
    </dgm:pt>
    <dgm:pt modelId="{DE84F1A8-53E2-4895-BA97-0A3B283B94E0}" type="pres">
      <dgm:prSet presAssocID="{A677320C-91A8-4345-AA5D-364A065FDFD1}" presName="spaceRect" presStyleCnt="0"/>
      <dgm:spPr/>
    </dgm:pt>
    <dgm:pt modelId="{6F743C27-C4EE-4FBF-8329-857B49B69256}" type="pres">
      <dgm:prSet presAssocID="{A677320C-91A8-4345-AA5D-364A065FDFD1}" presName="textRect" presStyleLbl="revTx" presStyleIdx="1" presStyleCnt="2">
        <dgm:presLayoutVars>
          <dgm:chMax val="1"/>
          <dgm:chPref val="1"/>
        </dgm:presLayoutVars>
      </dgm:prSet>
      <dgm:spPr/>
    </dgm:pt>
  </dgm:ptLst>
  <dgm:cxnLst>
    <dgm:cxn modelId="{E5E8DA35-8C6B-492C-8D2A-A895D40F84F7}" type="presOf" srcId="{A677320C-91A8-4345-AA5D-364A065FDFD1}" destId="{6F743C27-C4EE-4FBF-8329-857B49B69256}" srcOrd="0" destOrd="0" presId="urn:microsoft.com/office/officeart/2018/5/layout/IconCircleLabelList"/>
    <dgm:cxn modelId="{0735D4AA-45DA-4366-93F5-2716EF4B8D16}" srcId="{4E2E4B06-760C-4B10-A7A2-3B4B6AAE4861}" destId="{A677320C-91A8-4345-AA5D-364A065FDFD1}" srcOrd="1" destOrd="0" parTransId="{B1BAA8C5-39A6-42BF-8980-CFFF27E397FB}" sibTransId="{62829DDD-0800-4653-B232-5C1E6B95FD6B}"/>
    <dgm:cxn modelId="{43C9DEB8-E860-4F77-93B3-DF1B63153D49}" type="presOf" srcId="{DCBEBB2C-73AA-4C6D-B136-836522BE3940}" destId="{FC468C82-46D5-4E31-B5C8-865FEFC2900C}" srcOrd="0" destOrd="0" presId="urn:microsoft.com/office/officeart/2018/5/layout/IconCircleLabelList"/>
    <dgm:cxn modelId="{F63ED3D7-1BA4-4AF6-971E-09BF71898DC4}" srcId="{4E2E4B06-760C-4B10-A7A2-3B4B6AAE4861}" destId="{DCBEBB2C-73AA-4C6D-B136-836522BE3940}" srcOrd="0" destOrd="0" parTransId="{A4940B04-E1AB-4B93-B65D-798928C1E1A5}" sibTransId="{5ED2EC43-162A-451A-9336-C0F1619EB1E9}"/>
    <dgm:cxn modelId="{9CCC50F5-E497-4363-8429-6A6563AF0195}" type="presOf" srcId="{4E2E4B06-760C-4B10-A7A2-3B4B6AAE4861}" destId="{B55C1F6C-90F2-4C0A-BF06-293A4957708F}" srcOrd="0" destOrd="0" presId="urn:microsoft.com/office/officeart/2018/5/layout/IconCircleLabelList"/>
    <dgm:cxn modelId="{839A0CCB-1E96-4DF1-966B-CED192E2D317}" type="presParOf" srcId="{B55C1F6C-90F2-4C0A-BF06-293A4957708F}" destId="{D5AFEFAE-6482-4408-B4F4-E575013AE2D3}" srcOrd="0" destOrd="0" presId="urn:microsoft.com/office/officeart/2018/5/layout/IconCircleLabelList"/>
    <dgm:cxn modelId="{E14198BE-EA6A-4DAA-8E52-F84BD03B7407}" type="presParOf" srcId="{D5AFEFAE-6482-4408-B4F4-E575013AE2D3}" destId="{551D6CD3-6A6F-4586-A00E-3895E209FF16}" srcOrd="0" destOrd="0" presId="urn:microsoft.com/office/officeart/2018/5/layout/IconCircleLabelList"/>
    <dgm:cxn modelId="{9898117B-D0A3-4E23-84F9-DA2742281F23}" type="presParOf" srcId="{D5AFEFAE-6482-4408-B4F4-E575013AE2D3}" destId="{5F80C72F-0B28-40EA-84ED-14F464D2FD0D}" srcOrd="1" destOrd="0" presId="urn:microsoft.com/office/officeart/2018/5/layout/IconCircleLabelList"/>
    <dgm:cxn modelId="{6B58F29C-EA55-416E-A837-D444F44A4C28}" type="presParOf" srcId="{D5AFEFAE-6482-4408-B4F4-E575013AE2D3}" destId="{37FEE690-E232-4FD0-8C1B-D11E37488CB4}" srcOrd="2" destOrd="0" presId="urn:microsoft.com/office/officeart/2018/5/layout/IconCircleLabelList"/>
    <dgm:cxn modelId="{7FAC3BF2-4D49-449B-BAA0-669266F937FF}" type="presParOf" srcId="{D5AFEFAE-6482-4408-B4F4-E575013AE2D3}" destId="{FC468C82-46D5-4E31-B5C8-865FEFC2900C}" srcOrd="3" destOrd="0" presId="urn:microsoft.com/office/officeart/2018/5/layout/IconCircleLabelList"/>
    <dgm:cxn modelId="{AE9DD46B-ED01-4B9F-AA33-744F85D8BAE1}" type="presParOf" srcId="{B55C1F6C-90F2-4C0A-BF06-293A4957708F}" destId="{E03B2AC7-68F4-408F-9DB2-C77DA5BEF674}" srcOrd="1" destOrd="0" presId="urn:microsoft.com/office/officeart/2018/5/layout/IconCircleLabelList"/>
    <dgm:cxn modelId="{17F562F5-A718-4FB9-8B1D-AFCB98C72CD8}" type="presParOf" srcId="{B55C1F6C-90F2-4C0A-BF06-293A4957708F}" destId="{8B78CD7E-8ECC-4E94-9BBD-13C0494CF70A}" srcOrd="2" destOrd="0" presId="urn:microsoft.com/office/officeart/2018/5/layout/IconCircleLabelList"/>
    <dgm:cxn modelId="{9BF7F298-86DF-4F08-A0FD-A153961E2C47}" type="presParOf" srcId="{8B78CD7E-8ECC-4E94-9BBD-13C0494CF70A}" destId="{03196FB0-83B6-4DDB-BEA6-2AF2D4D610E9}" srcOrd="0" destOrd="0" presId="urn:microsoft.com/office/officeart/2018/5/layout/IconCircleLabelList"/>
    <dgm:cxn modelId="{80C8D9CF-BFA0-4450-8384-859C29071238}" type="presParOf" srcId="{8B78CD7E-8ECC-4E94-9BBD-13C0494CF70A}" destId="{81D4F3CB-9E5F-43CB-A7FA-0D3B5B8501B1}" srcOrd="1" destOrd="0" presId="urn:microsoft.com/office/officeart/2018/5/layout/IconCircleLabelList"/>
    <dgm:cxn modelId="{7F893ECD-6FD2-4E69-81B3-0B83CE3BCF70}" type="presParOf" srcId="{8B78CD7E-8ECC-4E94-9BBD-13C0494CF70A}" destId="{DE84F1A8-53E2-4895-BA97-0A3B283B94E0}" srcOrd="2" destOrd="0" presId="urn:microsoft.com/office/officeart/2018/5/layout/IconCircleLabelList"/>
    <dgm:cxn modelId="{DB03B86F-72AD-419F-BCD2-1DE59494B777}" type="presParOf" srcId="{8B78CD7E-8ECC-4E94-9BBD-13C0494CF70A}" destId="{6F743C27-C4EE-4FBF-8329-857B49B69256}"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862B1E-35F4-4F6C-9335-C291930EE73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D1110D3-1458-4DAF-9A9C-72A5618086EB}">
      <dgm:prSet/>
      <dgm:spPr/>
      <dgm:t>
        <a:bodyPr/>
        <a:lstStyle/>
        <a:p>
          <a:r>
            <a:rPr lang="en-150" dirty="0"/>
            <a:t>Impact</a:t>
          </a:r>
          <a:endParaRPr lang="en-US" dirty="0"/>
        </a:p>
      </dgm:t>
    </dgm:pt>
    <dgm:pt modelId="{2695A294-6F4C-42BE-9140-D6777B34E355}" type="parTrans" cxnId="{BD2FABD5-F9F2-4649-A8F0-966526A9FA30}">
      <dgm:prSet/>
      <dgm:spPr/>
      <dgm:t>
        <a:bodyPr/>
        <a:lstStyle/>
        <a:p>
          <a:endParaRPr lang="en-US"/>
        </a:p>
      </dgm:t>
    </dgm:pt>
    <dgm:pt modelId="{6B74C0BA-8F48-4BFB-9DD0-B0C06B7A26B4}" type="sibTrans" cxnId="{BD2FABD5-F9F2-4649-A8F0-966526A9FA30}">
      <dgm:prSet/>
      <dgm:spPr/>
      <dgm:t>
        <a:bodyPr/>
        <a:lstStyle/>
        <a:p>
          <a:endParaRPr lang="en-US"/>
        </a:p>
      </dgm:t>
    </dgm:pt>
    <dgm:pt modelId="{0B9AF7B4-99A2-40C1-9E96-FA9920992F8F}">
      <dgm:prSet/>
      <dgm:spPr/>
      <dgm:t>
        <a:bodyPr/>
        <a:lstStyle/>
        <a:p>
          <a:r>
            <a:rPr lang="en-150" dirty="0"/>
            <a:t>Advantages</a:t>
          </a:r>
          <a:endParaRPr lang="en-US" dirty="0"/>
        </a:p>
      </dgm:t>
    </dgm:pt>
    <dgm:pt modelId="{BDF9BD6F-847A-4F35-A1AB-4B9B1B4742F5}" type="parTrans" cxnId="{7A1F08A8-4A33-437B-BA4F-5D55858CCA82}">
      <dgm:prSet/>
      <dgm:spPr/>
      <dgm:t>
        <a:bodyPr/>
        <a:lstStyle/>
        <a:p>
          <a:endParaRPr lang="en-US"/>
        </a:p>
      </dgm:t>
    </dgm:pt>
    <dgm:pt modelId="{E1770886-01FA-4A9B-B38E-697EE569082C}" type="sibTrans" cxnId="{7A1F08A8-4A33-437B-BA4F-5D55858CCA82}">
      <dgm:prSet/>
      <dgm:spPr/>
      <dgm:t>
        <a:bodyPr/>
        <a:lstStyle/>
        <a:p>
          <a:endParaRPr lang="en-US"/>
        </a:p>
      </dgm:t>
    </dgm:pt>
    <dgm:pt modelId="{0526E547-9669-48FC-B73E-B13BE927B01B}">
      <dgm:prSet/>
      <dgm:spPr/>
      <dgm:t>
        <a:bodyPr/>
        <a:lstStyle/>
        <a:p>
          <a:r>
            <a:rPr lang="en-US" b="1"/>
            <a:t>Opportunity</a:t>
          </a:r>
          <a:r>
            <a:rPr lang="en-150"/>
            <a:t> &amp; </a:t>
          </a:r>
          <a:r>
            <a:rPr lang="en-US"/>
            <a:t>Strategy</a:t>
          </a:r>
        </a:p>
      </dgm:t>
    </dgm:pt>
    <dgm:pt modelId="{8F304329-4D6F-4F47-9BC9-82AA8B8AAAED}" type="parTrans" cxnId="{954F67F4-604C-4DC9-BAE6-1CE83869669D}">
      <dgm:prSet/>
      <dgm:spPr/>
      <dgm:t>
        <a:bodyPr/>
        <a:lstStyle/>
        <a:p>
          <a:endParaRPr lang="en-US"/>
        </a:p>
      </dgm:t>
    </dgm:pt>
    <dgm:pt modelId="{DA043EA0-76F2-41B7-B9FE-1A661C0AACC7}" type="sibTrans" cxnId="{954F67F4-604C-4DC9-BAE6-1CE83869669D}">
      <dgm:prSet/>
      <dgm:spPr/>
      <dgm:t>
        <a:bodyPr/>
        <a:lstStyle/>
        <a:p>
          <a:endParaRPr lang="en-US"/>
        </a:p>
      </dgm:t>
    </dgm:pt>
    <dgm:pt modelId="{5119ED9D-D3BC-4497-8E71-A18D974A44F1}" type="pres">
      <dgm:prSet presAssocID="{49862B1E-35F4-4F6C-9335-C291930EE73E}" presName="root" presStyleCnt="0">
        <dgm:presLayoutVars>
          <dgm:dir/>
          <dgm:resizeHandles val="exact"/>
        </dgm:presLayoutVars>
      </dgm:prSet>
      <dgm:spPr/>
    </dgm:pt>
    <dgm:pt modelId="{6201FE74-6ED8-4840-98BE-A479938E7D3E}" type="pres">
      <dgm:prSet presAssocID="{2D1110D3-1458-4DAF-9A9C-72A5618086EB}" presName="compNode" presStyleCnt="0"/>
      <dgm:spPr/>
    </dgm:pt>
    <dgm:pt modelId="{F038609D-2D7A-4F88-8738-E145C6101B8F}" type="pres">
      <dgm:prSet presAssocID="{2D1110D3-1458-4DAF-9A9C-72A5618086EB}" presName="bgRect" presStyleLbl="bgShp" presStyleIdx="0" presStyleCnt="3"/>
      <dgm:spPr/>
    </dgm:pt>
    <dgm:pt modelId="{7118F578-6F01-42B0-B0B8-8FFE5CDA4347}" type="pres">
      <dgm:prSet presAssocID="{2D1110D3-1458-4DAF-9A9C-72A5618086E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7D2E959C-2742-4228-A34A-A70BEA43F623}" type="pres">
      <dgm:prSet presAssocID="{2D1110D3-1458-4DAF-9A9C-72A5618086EB}" presName="spaceRect" presStyleCnt="0"/>
      <dgm:spPr/>
    </dgm:pt>
    <dgm:pt modelId="{292B8D37-E828-47A8-9797-CC748BEA205F}" type="pres">
      <dgm:prSet presAssocID="{2D1110D3-1458-4DAF-9A9C-72A5618086EB}" presName="parTx" presStyleLbl="revTx" presStyleIdx="0" presStyleCnt="3">
        <dgm:presLayoutVars>
          <dgm:chMax val="0"/>
          <dgm:chPref val="0"/>
        </dgm:presLayoutVars>
      </dgm:prSet>
      <dgm:spPr/>
    </dgm:pt>
    <dgm:pt modelId="{1B2E635E-B95B-4BB1-9FC2-33D6CE97D0FE}" type="pres">
      <dgm:prSet presAssocID="{6B74C0BA-8F48-4BFB-9DD0-B0C06B7A26B4}" presName="sibTrans" presStyleCnt="0"/>
      <dgm:spPr/>
    </dgm:pt>
    <dgm:pt modelId="{309BCC9D-1148-4F06-B2FC-C27A3E32DB44}" type="pres">
      <dgm:prSet presAssocID="{0B9AF7B4-99A2-40C1-9E96-FA9920992F8F}" presName="compNode" presStyleCnt="0"/>
      <dgm:spPr/>
    </dgm:pt>
    <dgm:pt modelId="{EDE545F2-92B2-449B-9AB3-53B73661E9EB}" type="pres">
      <dgm:prSet presAssocID="{0B9AF7B4-99A2-40C1-9E96-FA9920992F8F}" presName="bgRect" presStyleLbl="bgShp" presStyleIdx="1" presStyleCnt="3"/>
      <dgm:spPr/>
    </dgm:pt>
    <dgm:pt modelId="{51829156-1432-4B8E-81D5-5A0BB15D6AB1}" type="pres">
      <dgm:prSet presAssocID="{0B9AF7B4-99A2-40C1-9E96-FA9920992F8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3338AB23-7472-4ED6-890E-6DFD88FAE7EA}" type="pres">
      <dgm:prSet presAssocID="{0B9AF7B4-99A2-40C1-9E96-FA9920992F8F}" presName="spaceRect" presStyleCnt="0"/>
      <dgm:spPr/>
    </dgm:pt>
    <dgm:pt modelId="{36E4B4CF-16ED-47BB-B00F-04AA757C16D9}" type="pres">
      <dgm:prSet presAssocID="{0B9AF7B4-99A2-40C1-9E96-FA9920992F8F}" presName="parTx" presStyleLbl="revTx" presStyleIdx="1" presStyleCnt="3">
        <dgm:presLayoutVars>
          <dgm:chMax val="0"/>
          <dgm:chPref val="0"/>
        </dgm:presLayoutVars>
      </dgm:prSet>
      <dgm:spPr/>
    </dgm:pt>
    <dgm:pt modelId="{6F19396E-B8E6-4266-A65E-93E8F7C4A768}" type="pres">
      <dgm:prSet presAssocID="{E1770886-01FA-4A9B-B38E-697EE569082C}" presName="sibTrans" presStyleCnt="0"/>
      <dgm:spPr/>
    </dgm:pt>
    <dgm:pt modelId="{78D1A7AF-5661-4528-AA70-72990B72BEBE}" type="pres">
      <dgm:prSet presAssocID="{0526E547-9669-48FC-B73E-B13BE927B01B}" presName="compNode" presStyleCnt="0"/>
      <dgm:spPr/>
    </dgm:pt>
    <dgm:pt modelId="{910E166B-A032-4CEC-83AA-C1CB4A6E8E71}" type="pres">
      <dgm:prSet presAssocID="{0526E547-9669-48FC-B73E-B13BE927B01B}" presName="bgRect" presStyleLbl="bgShp" presStyleIdx="2" presStyleCnt="3"/>
      <dgm:spPr/>
    </dgm:pt>
    <dgm:pt modelId="{FF5C3CAA-C9D9-4654-9A8D-9077D49714A3}" type="pres">
      <dgm:prSet presAssocID="{0526E547-9669-48FC-B73E-B13BE927B01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uzzle"/>
        </a:ext>
      </dgm:extLst>
    </dgm:pt>
    <dgm:pt modelId="{FA19E276-6EDA-45DB-9D41-46AFDF2545DC}" type="pres">
      <dgm:prSet presAssocID="{0526E547-9669-48FC-B73E-B13BE927B01B}" presName="spaceRect" presStyleCnt="0"/>
      <dgm:spPr/>
    </dgm:pt>
    <dgm:pt modelId="{6D464264-9C0B-4D13-BE8E-939BA1C86B16}" type="pres">
      <dgm:prSet presAssocID="{0526E547-9669-48FC-B73E-B13BE927B01B}" presName="parTx" presStyleLbl="revTx" presStyleIdx="2" presStyleCnt="3">
        <dgm:presLayoutVars>
          <dgm:chMax val="0"/>
          <dgm:chPref val="0"/>
        </dgm:presLayoutVars>
      </dgm:prSet>
      <dgm:spPr/>
    </dgm:pt>
  </dgm:ptLst>
  <dgm:cxnLst>
    <dgm:cxn modelId="{AFB8C66A-D67C-4617-89A4-2817091CB459}" type="presOf" srcId="{49862B1E-35F4-4F6C-9335-C291930EE73E}" destId="{5119ED9D-D3BC-4497-8E71-A18D974A44F1}" srcOrd="0" destOrd="0" presId="urn:microsoft.com/office/officeart/2018/2/layout/IconVerticalSolidList"/>
    <dgm:cxn modelId="{BB7C5B89-6587-45D4-953C-BEB40D2E0D22}" type="presOf" srcId="{0526E547-9669-48FC-B73E-B13BE927B01B}" destId="{6D464264-9C0B-4D13-BE8E-939BA1C86B16}" srcOrd="0" destOrd="0" presId="urn:microsoft.com/office/officeart/2018/2/layout/IconVerticalSolidList"/>
    <dgm:cxn modelId="{7A1F08A8-4A33-437B-BA4F-5D55858CCA82}" srcId="{49862B1E-35F4-4F6C-9335-C291930EE73E}" destId="{0B9AF7B4-99A2-40C1-9E96-FA9920992F8F}" srcOrd="1" destOrd="0" parTransId="{BDF9BD6F-847A-4F35-A1AB-4B9B1B4742F5}" sibTransId="{E1770886-01FA-4A9B-B38E-697EE569082C}"/>
    <dgm:cxn modelId="{F78002BC-17AF-4D4C-955E-51CE789301E7}" type="presOf" srcId="{2D1110D3-1458-4DAF-9A9C-72A5618086EB}" destId="{292B8D37-E828-47A8-9797-CC748BEA205F}" srcOrd="0" destOrd="0" presId="urn:microsoft.com/office/officeart/2018/2/layout/IconVerticalSolidList"/>
    <dgm:cxn modelId="{8C9518C3-0AB5-4FA3-8D36-9E071A9E2BD8}" type="presOf" srcId="{0B9AF7B4-99A2-40C1-9E96-FA9920992F8F}" destId="{36E4B4CF-16ED-47BB-B00F-04AA757C16D9}" srcOrd="0" destOrd="0" presId="urn:microsoft.com/office/officeart/2018/2/layout/IconVerticalSolidList"/>
    <dgm:cxn modelId="{BD2FABD5-F9F2-4649-A8F0-966526A9FA30}" srcId="{49862B1E-35F4-4F6C-9335-C291930EE73E}" destId="{2D1110D3-1458-4DAF-9A9C-72A5618086EB}" srcOrd="0" destOrd="0" parTransId="{2695A294-6F4C-42BE-9140-D6777B34E355}" sibTransId="{6B74C0BA-8F48-4BFB-9DD0-B0C06B7A26B4}"/>
    <dgm:cxn modelId="{954F67F4-604C-4DC9-BAE6-1CE83869669D}" srcId="{49862B1E-35F4-4F6C-9335-C291930EE73E}" destId="{0526E547-9669-48FC-B73E-B13BE927B01B}" srcOrd="2" destOrd="0" parTransId="{8F304329-4D6F-4F47-9BC9-82AA8B8AAAED}" sibTransId="{DA043EA0-76F2-41B7-B9FE-1A661C0AACC7}"/>
    <dgm:cxn modelId="{D9FD0D83-1F7C-402B-A99A-F76ABDBDE4C5}" type="presParOf" srcId="{5119ED9D-D3BC-4497-8E71-A18D974A44F1}" destId="{6201FE74-6ED8-4840-98BE-A479938E7D3E}" srcOrd="0" destOrd="0" presId="urn:microsoft.com/office/officeart/2018/2/layout/IconVerticalSolidList"/>
    <dgm:cxn modelId="{4605EE8C-3F24-4627-83B8-089A2912D19B}" type="presParOf" srcId="{6201FE74-6ED8-4840-98BE-A479938E7D3E}" destId="{F038609D-2D7A-4F88-8738-E145C6101B8F}" srcOrd="0" destOrd="0" presId="urn:microsoft.com/office/officeart/2018/2/layout/IconVerticalSolidList"/>
    <dgm:cxn modelId="{DF15BC77-E1E5-43A3-8C97-4EF872FD16EB}" type="presParOf" srcId="{6201FE74-6ED8-4840-98BE-A479938E7D3E}" destId="{7118F578-6F01-42B0-B0B8-8FFE5CDA4347}" srcOrd="1" destOrd="0" presId="urn:microsoft.com/office/officeart/2018/2/layout/IconVerticalSolidList"/>
    <dgm:cxn modelId="{BA42872E-CB38-4CDB-A36C-AD4FFA323463}" type="presParOf" srcId="{6201FE74-6ED8-4840-98BE-A479938E7D3E}" destId="{7D2E959C-2742-4228-A34A-A70BEA43F623}" srcOrd="2" destOrd="0" presId="urn:microsoft.com/office/officeart/2018/2/layout/IconVerticalSolidList"/>
    <dgm:cxn modelId="{C4CF5576-FE14-4BDF-AF07-4E60A4FD4D06}" type="presParOf" srcId="{6201FE74-6ED8-4840-98BE-A479938E7D3E}" destId="{292B8D37-E828-47A8-9797-CC748BEA205F}" srcOrd="3" destOrd="0" presId="urn:microsoft.com/office/officeart/2018/2/layout/IconVerticalSolidList"/>
    <dgm:cxn modelId="{B5422662-92F8-451D-9831-4C4C35168CFD}" type="presParOf" srcId="{5119ED9D-D3BC-4497-8E71-A18D974A44F1}" destId="{1B2E635E-B95B-4BB1-9FC2-33D6CE97D0FE}" srcOrd="1" destOrd="0" presId="urn:microsoft.com/office/officeart/2018/2/layout/IconVerticalSolidList"/>
    <dgm:cxn modelId="{E167CE2E-8AB7-43CA-BD90-50205C77E684}" type="presParOf" srcId="{5119ED9D-D3BC-4497-8E71-A18D974A44F1}" destId="{309BCC9D-1148-4F06-B2FC-C27A3E32DB44}" srcOrd="2" destOrd="0" presId="urn:microsoft.com/office/officeart/2018/2/layout/IconVerticalSolidList"/>
    <dgm:cxn modelId="{B87F3736-8197-4819-BF61-237BC263A46D}" type="presParOf" srcId="{309BCC9D-1148-4F06-B2FC-C27A3E32DB44}" destId="{EDE545F2-92B2-449B-9AB3-53B73661E9EB}" srcOrd="0" destOrd="0" presId="urn:microsoft.com/office/officeart/2018/2/layout/IconVerticalSolidList"/>
    <dgm:cxn modelId="{5ABACCFE-DE4A-4178-AA09-3B68CFEBD2A6}" type="presParOf" srcId="{309BCC9D-1148-4F06-B2FC-C27A3E32DB44}" destId="{51829156-1432-4B8E-81D5-5A0BB15D6AB1}" srcOrd="1" destOrd="0" presId="urn:microsoft.com/office/officeart/2018/2/layout/IconVerticalSolidList"/>
    <dgm:cxn modelId="{000AA6D3-CEA8-40DF-B5E0-57EECE9F1277}" type="presParOf" srcId="{309BCC9D-1148-4F06-B2FC-C27A3E32DB44}" destId="{3338AB23-7472-4ED6-890E-6DFD88FAE7EA}" srcOrd="2" destOrd="0" presId="urn:microsoft.com/office/officeart/2018/2/layout/IconVerticalSolidList"/>
    <dgm:cxn modelId="{1599D5FD-D78C-4E7E-87B6-7D566CBFC318}" type="presParOf" srcId="{309BCC9D-1148-4F06-B2FC-C27A3E32DB44}" destId="{36E4B4CF-16ED-47BB-B00F-04AA757C16D9}" srcOrd="3" destOrd="0" presId="urn:microsoft.com/office/officeart/2018/2/layout/IconVerticalSolidList"/>
    <dgm:cxn modelId="{96C6C29C-94E4-4619-A693-FBADF6FC9EA5}" type="presParOf" srcId="{5119ED9D-D3BC-4497-8E71-A18D974A44F1}" destId="{6F19396E-B8E6-4266-A65E-93E8F7C4A768}" srcOrd="3" destOrd="0" presId="urn:microsoft.com/office/officeart/2018/2/layout/IconVerticalSolidList"/>
    <dgm:cxn modelId="{ED784707-741E-4259-8073-66B0C9FE33AB}" type="presParOf" srcId="{5119ED9D-D3BC-4497-8E71-A18D974A44F1}" destId="{78D1A7AF-5661-4528-AA70-72990B72BEBE}" srcOrd="4" destOrd="0" presId="urn:microsoft.com/office/officeart/2018/2/layout/IconVerticalSolidList"/>
    <dgm:cxn modelId="{F943485B-A6CE-48CF-A8E3-01EA19D0367C}" type="presParOf" srcId="{78D1A7AF-5661-4528-AA70-72990B72BEBE}" destId="{910E166B-A032-4CEC-83AA-C1CB4A6E8E71}" srcOrd="0" destOrd="0" presId="urn:microsoft.com/office/officeart/2018/2/layout/IconVerticalSolidList"/>
    <dgm:cxn modelId="{2046537C-E7ED-4C5E-8776-533DBF698F59}" type="presParOf" srcId="{78D1A7AF-5661-4528-AA70-72990B72BEBE}" destId="{FF5C3CAA-C9D9-4654-9A8D-9077D49714A3}" srcOrd="1" destOrd="0" presId="urn:microsoft.com/office/officeart/2018/2/layout/IconVerticalSolidList"/>
    <dgm:cxn modelId="{B2073A00-ABFA-42AF-BB88-43FCA270CD36}" type="presParOf" srcId="{78D1A7AF-5661-4528-AA70-72990B72BEBE}" destId="{FA19E276-6EDA-45DB-9D41-46AFDF2545DC}" srcOrd="2" destOrd="0" presId="urn:microsoft.com/office/officeart/2018/2/layout/IconVerticalSolidList"/>
    <dgm:cxn modelId="{4FA413F8-D59E-42D3-BD66-6CDD83409276}" type="presParOf" srcId="{78D1A7AF-5661-4528-AA70-72990B72BEBE}" destId="{6D464264-9C0B-4D13-BE8E-939BA1C86B1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AE0393B-51E1-4647-BABE-786150B68EE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532C379-0C13-480F-8D23-2002221890CB}">
      <dgm:prSet/>
      <dgm:spPr/>
      <dgm:t>
        <a:bodyPr/>
        <a:lstStyle/>
        <a:p>
          <a:pPr>
            <a:lnSpc>
              <a:spcPct val="100000"/>
            </a:lnSpc>
          </a:pPr>
          <a:r>
            <a:rPr lang="en-US" dirty="0"/>
            <a:t>The </a:t>
          </a:r>
          <a:r>
            <a:rPr lang="en-US" b="1" dirty="0"/>
            <a:t>Red Traffic Light Violation Detection System</a:t>
          </a:r>
          <a:r>
            <a:rPr lang="en-US" dirty="0"/>
            <a:t> demonstrates how advanced computer vision and machine learning techniques can be applied to solve real-world problems. Through careful problem-solving, including the isolation of traffic lights, optimizing the YOLO model for license plate detection, and using </a:t>
          </a:r>
          <a:r>
            <a:rPr lang="en-US" dirty="0" err="1"/>
            <a:t>PaddleOCR</a:t>
          </a:r>
          <a:r>
            <a:rPr lang="en-US" dirty="0"/>
            <a:t> for text recognition, the system significantly enhances the accuracy and reliability of detecting traffic violations.</a:t>
          </a:r>
        </a:p>
      </dgm:t>
    </dgm:pt>
    <dgm:pt modelId="{C74BBCA9-2B3C-4357-A10F-4D98FEEC16F0}" type="parTrans" cxnId="{28D01F50-91E3-4070-8316-033653373E7B}">
      <dgm:prSet/>
      <dgm:spPr/>
      <dgm:t>
        <a:bodyPr/>
        <a:lstStyle/>
        <a:p>
          <a:endParaRPr lang="en-US"/>
        </a:p>
      </dgm:t>
    </dgm:pt>
    <dgm:pt modelId="{3672ABFB-2B28-4E77-9D6B-5D216644EDFD}" type="sibTrans" cxnId="{28D01F50-91E3-4070-8316-033653373E7B}">
      <dgm:prSet/>
      <dgm:spPr/>
      <dgm:t>
        <a:bodyPr/>
        <a:lstStyle/>
        <a:p>
          <a:pPr>
            <a:lnSpc>
              <a:spcPct val="100000"/>
            </a:lnSpc>
          </a:pPr>
          <a:endParaRPr lang="en-US"/>
        </a:p>
      </dgm:t>
    </dgm:pt>
    <dgm:pt modelId="{E3CBDA63-860E-4908-A339-EECFBBCB2E3D}">
      <dgm:prSet/>
      <dgm:spPr/>
      <dgm:t>
        <a:bodyPr/>
        <a:lstStyle/>
        <a:p>
          <a:pPr>
            <a:lnSpc>
              <a:spcPct val="100000"/>
            </a:lnSpc>
          </a:pPr>
          <a:r>
            <a:rPr lang="en-US"/>
            <a:t>This project not only improves traffic law enforcement but also contributes to overall road safety. As the system continues to evolve, it holds the potential for broader applications in smart cities and integrated traffic management solutions.</a:t>
          </a:r>
        </a:p>
      </dgm:t>
    </dgm:pt>
    <dgm:pt modelId="{C0D6C586-9202-4EC9-8D8A-B61F73EA141A}" type="parTrans" cxnId="{7917799D-CFAF-4AED-8426-EDA3B1914D6B}">
      <dgm:prSet/>
      <dgm:spPr/>
      <dgm:t>
        <a:bodyPr/>
        <a:lstStyle/>
        <a:p>
          <a:endParaRPr lang="en-US"/>
        </a:p>
      </dgm:t>
    </dgm:pt>
    <dgm:pt modelId="{CD507049-CA59-4683-90AF-DF22531F553E}" type="sibTrans" cxnId="{7917799D-CFAF-4AED-8426-EDA3B1914D6B}">
      <dgm:prSet/>
      <dgm:spPr/>
      <dgm:t>
        <a:bodyPr/>
        <a:lstStyle/>
        <a:p>
          <a:endParaRPr lang="en-US"/>
        </a:p>
      </dgm:t>
    </dgm:pt>
    <dgm:pt modelId="{C849D5A7-D4C4-4F2A-9B52-E186CE58BBC6}" type="pres">
      <dgm:prSet presAssocID="{FAE0393B-51E1-4647-BABE-786150B68EE0}" presName="root" presStyleCnt="0">
        <dgm:presLayoutVars>
          <dgm:dir/>
          <dgm:resizeHandles val="exact"/>
        </dgm:presLayoutVars>
      </dgm:prSet>
      <dgm:spPr/>
    </dgm:pt>
    <dgm:pt modelId="{B2078878-0091-4598-937C-90DA5DE82732}" type="pres">
      <dgm:prSet presAssocID="{FAE0393B-51E1-4647-BABE-786150B68EE0}" presName="container" presStyleCnt="0">
        <dgm:presLayoutVars>
          <dgm:dir/>
          <dgm:resizeHandles val="exact"/>
        </dgm:presLayoutVars>
      </dgm:prSet>
      <dgm:spPr/>
    </dgm:pt>
    <dgm:pt modelId="{1AC8A87F-132C-49D2-8DFB-0933E897D244}" type="pres">
      <dgm:prSet presAssocID="{F532C379-0C13-480F-8D23-2002221890CB}" presName="compNode" presStyleCnt="0"/>
      <dgm:spPr/>
    </dgm:pt>
    <dgm:pt modelId="{EA424208-27D5-4D13-B34E-FDA97D9FFCDA}" type="pres">
      <dgm:prSet presAssocID="{F532C379-0C13-480F-8D23-2002221890CB}" presName="iconBgRect" presStyleLbl="bgShp" presStyleIdx="0" presStyleCnt="2"/>
      <dgm:spPr/>
    </dgm:pt>
    <dgm:pt modelId="{01C2E957-0368-4A3A-84DE-E3E792E417E2}" type="pres">
      <dgm:prSet presAssocID="{F532C379-0C13-480F-8D23-2002221890C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r"/>
        </a:ext>
      </dgm:extLst>
    </dgm:pt>
    <dgm:pt modelId="{3D8E69FE-9C6C-47CE-B6A7-28D9BFB4A62D}" type="pres">
      <dgm:prSet presAssocID="{F532C379-0C13-480F-8D23-2002221890CB}" presName="spaceRect" presStyleCnt="0"/>
      <dgm:spPr/>
    </dgm:pt>
    <dgm:pt modelId="{C4712891-039A-4919-A710-F6A5CF339C26}" type="pres">
      <dgm:prSet presAssocID="{F532C379-0C13-480F-8D23-2002221890CB}" presName="textRect" presStyleLbl="revTx" presStyleIdx="0" presStyleCnt="2">
        <dgm:presLayoutVars>
          <dgm:chMax val="1"/>
          <dgm:chPref val="1"/>
        </dgm:presLayoutVars>
      </dgm:prSet>
      <dgm:spPr/>
    </dgm:pt>
    <dgm:pt modelId="{CC6D3D63-6CFF-4899-856C-BF295FB1F6AF}" type="pres">
      <dgm:prSet presAssocID="{3672ABFB-2B28-4E77-9D6B-5D216644EDFD}" presName="sibTrans" presStyleLbl="sibTrans2D1" presStyleIdx="0" presStyleCnt="0"/>
      <dgm:spPr/>
    </dgm:pt>
    <dgm:pt modelId="{90DE41B6-10B5-4ACD-A2B6-C76836209BBC}" type="pres">
      <dgm:prSet presAssocID="{E3CBDA63-860E-4908-A339-EECFBBCB2E3D}" presName="compNode" presStyleCnt="0"/>
      <dgm:spPr/>
    </dgm:pt>
    <dgm:pt modelId="{D811D2F8-2E1A-4375-8268-3DE04973AE18}" type="pres">
      <dgm:prSet presAssocID="{E3CBDA63-860E-4908-A339-EECFBBCB2E3D}" presName="iconBgRect" presStyleLbl="bgShp" presStyleIdx="1" presStyleCnt="2"/>
      <dgm:spPr/>
    </dgm:pt>
    <dgm:pt modelId="{773EB4C1-DE18-421D-A44E-44A5559765AA}" type="pres">
      <dgm:prSet presAssocID="{E3CBDA63-860E-4908-A339-EECFBBCB2E3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ghway scene"/>
        </a:ext>
      </dgm:extLst>
    </dgm:pt>
    <dgm:pt modelId="{00BE93C0-C402-4D68-9F63-310A6BE09E19}" type="pres">
      <dgm:prSet presAssocID="{E3CBDA63-860E-4908-A339-EECFBBCB2E3D}" presName="spaceRect" presStyleCnt="0"/>
      <dgm:spPr/>
    </dgm:pt>
    <dgm:pt modelId="{966C5E64-595B-41AF-8F89-01DFAAB85FC3}" type="pres">
      <dgm:prSet presAssocID="{E3CBDA63-860E-4908-A339-EECFBBCB2E3D}" presName="textRect" presStyleLbl="revTx" presStyleIdx="1" presStyleCnt="2">
        <dgm:presLayoutVars>
          <dgm:chMax val="1"/>
          <dgm:chPref val="1"/>
        </dgm:presLayoutVars>
      </dgm:prSet>
      <dgm:spPr/>
    </dgm:pt>
  </dgm:ptLst>
  <dgm:cxnLst>
    <dgm:cxn modelId="{AB017F5B-313C-4E8C-A362-29BD1C4729CA}" type="presOf" srcId="{FAE0393B-51E1-4647-BABE-786150B68EE0}" destId="{C849D5A7-D4C4-4F2A-9B52-E186CE58BBC6}" srcOrd="0" destOrd="0" presId="urn:microsoft.com/office/officeart/2018/2/layout/IconCircleList"/>
    <dgm:cxn modelId="{28D01F50-91E3-4070-8316-033653373E7B}" srcId="{FAE0393B-51E1-4647-BABE-786150B68EE0}" destId="{F532C379-0C13-480F-8D23-2002221890CB}" srcOrd="0" destOrd="0" parTransId="{C74BBCA9-2B3C-4357-A10F-4D98FEEC16F0}" sibTransId="{3672ABFB-2B28-4E77-9D6B-5D216644EDFD}"/>
    <dgm:cxn modelId="{4CD92470-3935-4A1E-ACFE-5BA36C5CB72F}" type="presOf" srcId="{3672ABFB-2B28-4E77-9D6B-5D216644EDFD}" destId="{CC6D3D63-6CFF-4899-856C-BF295FB1F6AF}" srcOrd="0" destOrd="0" presId="urn:microsoft.com/office/officeart/2018/2/layout/IconCircleList"/>
    <dgm:cxn modelId="{B20CB652-3B43-4114-8431-D7A21A3D97FE}" type="presOf" srcId="{F532C379-0C13-480F-8D23-2002221890CB}" destId="{C4712891-039A-4919-A710-F6A5CF339C26}" srcOrd="0" destOrd="0" presId="urn:microsoft.com/office/officeart/2018/2/layout/IconCircleList"/>
    <dgm:cxn modelId="{7917799D-CFAF-4AED-8426-EDA3B1914D6B}" srcId="{FAE0393B-51E1-4647-BABE-786150B68EE0}" destId="{E3CBDA63-860E-4908-A339-EECFBBCB2E3D}" srcOrd="1" destOrd="0" parTransId="{C0D6C586-9202-4EC9-8D8A-B61F73EA141A}" sibTransId="{CD507049-CA59-4683-90AF-DF22531F553E}"/>
    <dgm:cxn modelId="{4F4212DD-0C3D-4CC1-8121-E7273C774BF4}" type="presOf" srcId="{E3CBDA63-860E-4908-A339-EECFBBCB2E3D}" destId="{966C5E64-595B-41AF-8F89-01DFAAB85FC3}" srcOrd="0" destOrd="0" presId="urn:microsoft.com/office/officeart/2018/2/layout/IconCircleList"/>
    <dgm:cxn modelId="{CCD1E8AB-84B8-4913-9EF4-38B318CE8045}" type="presParOf" srcId="{C849D5A7-D4C4-4F2A-9B52-E186CE58BBC6}" destId="{B2078878-0091-4598-937C-90DA5DE82732}" srcOrd="0" destOrd="0" presId="urn:microsoft.com/office/officeart/2018/2/layout/IconCircleList"/>
    <dgm:cxn modelId="{EF79F7C1-0931-4580-A1A2-4DC2983B3E46}" type="presParOf" srcId="{B2078878-0091-4598-937C-90DA5DE82732}" destId="{1AC8A87F-132C-49D2-8DFB-0933E897D244}" srcOrd="0" destOrd="0" presId="urn:microsoft.com/office/officeart/2018/2/layout/IconCircleList"/>
    <dgm:cxn modelId="{3E17EFAC-6425-4BAC-82A1-D29C20C1D284}" type="presParOf" srcId="{1AC8A87F-132C-49D2-8DFB-0933E897D244}" destId="{EA424208-27D5-4D13-B34E-FDA97D9FFCDA}" srcOrd="0" destOrd="0" presId="urn:microsoft.com/office/officeart/2018/2/layout/IconCircleList"/>
    <dgm:cxn modelId="{CD4349EC-646E-458F-96CD-E9C1533DD601}" type="presParOf" srcId="{1AC8A87F-132C-49D2-8DFB-0933E897D244}" destId="{01C2E957-0368-4A3A-84DE-E3E792E417E2}" srcOrd="1" destOrd="0" presId="urn:microsoft.com/office/officeart/2018/2/layout/IconCircleList"/>
    <dgm:cxn modelId="{795EA306-EAE5-4561-8A62-A6F1AEC595B2}" type="presParOf" srcId="{1AC8A87F-132C-49D2-8DFB-0933E897D244}" destId="{3D8E69FE-9C6C-47CE-B6A7-28D9BFB4A62D}" srcOrd="2" destOrd="0" presId="urn:microsoft.com/office/officeart/2018/2/layout/IconCircleList"/>
    <dgm:cxn modelId="{67E20CD6-082A-4DEA-98E7-890A745BD81D}" type="presParOf" srcId="{1AC8A87F-132C-49D2-8DFB-0933E897D244}" destId="{C4712891-039A-4919-A710-F6A5CF339C26}" srcOrd="3" destOrd="0" presId="urn:microsoft.com/office/officeart/2018/2/layout/IconCircleList"/>
    <dgm:cxn modelId="{DB1AB704-3D54-437B-A252-555521A8E3D0}" type="presParOf" srcId="{B2078878-0091-4598-937C-90DA5DE82732}" destId="{CC6D3D63-6CFF-4899-856C-BF295FB1F6AF}" srcOrd="1" destOrd="0" presId="urn:microsoft.com/office/officeart/2018/2/layout/IconCircleList"/>
    <dgm:cxn modelId="{10F93CCF-ACDD-4673-950C-A0647E7A665C}" type="presParOf" srcId="{B2078878-0091-4598-937C-90DA5DE82732}" destId="{90DE41B6-10B5-4ACD-A2B6-C76836209BBC}" srcOrd="2" destOrd="0" presId="urn:microsoft.com/office/officeart/2018/2/layout/IconCircleList"/>
    <dgm:cxn modelId="{5EE1031B-038B-4BB9-9B9D-112F94770D17}" type="presParOf" srcId="{90DE41B6-10B5-4ACD-A2B6-C76836209BBC}" destId="{D811D2F8-2E1A-4375-8268-3DE04973AE18}" srcOrd="0" destOrd="0" presId="urn:microsoft.com/office/officeart/2018/2/layout/IconCircleList"/>
    <dgm:cxn modelId="{3B0144C9-B62E-47F9-BC3C-F4DA8F3F0022}" type="presParOf" srcId="{90DE41B6-10B5-4ACD-A2B6-C76836209BBC}" destId="{773EB4C1-DE18-421D-A44E-44A5559765AA}" srcOrd="1" destOrd="0" presId="urn:microsoft.com/office/officeart/2018/2/layout/IconCircleList"/>
    <dgm:cxn modelId="{A2936DAC-587A-469B-8CBE-CF896D7FBCDE}" type="presParOf" srcId="{90DE41B6-10B5-4ACD-A2B6-C76836209BBC}" destId="{00BE93C0-C402-4D68-9F63-310A6BE09E19}" srcOrd="2" destOrd="0" presId="urn:microsoft.com/office/officeart/2018/2/layout/IconCircleList"/>
    <dgm:cxn modelId="{17B99F47-CB15-49A1-8C02-176C2F790748}" type="presParOf" srcId="{90DE41B6-10B5-4ACD-A2B6-C76836209BBC}" destId="{966C5E64-595B-41AF-8F89-01DFAAB85FC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C5A0CC-2C5A-47ED-A026-76AB4BAE4763}">
      <dsp:nvSpPr>
        <dsp:cNvPr id="0" name=""/>
        <dsp:cNvSpPr/>
      </dsp:nvSpPr>
      <dsp:spPr>
        <a:xfrm>
          <a:off x="671575" y="704115"/>
          <a:ext cx="1060658" cy="10606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BA9062-FB8C-47C7-B014-3DCA49FBAC4D}">
      <dsp:nvSpPr>
        <dsp:cNvPr id="0" name=""/>
        <dsp:cNvSpPr/>
      </dsp:nvSpPr>
      <dsp:spPr>
        <a:xfrm>
          <a:off x="23395" y="2079030"/>
          <a:ext cx="235701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Gathering Data </a:t>
          </a:r>
        </a:p>
      </dsp:txBody>
      <dsp:txXfrm>
        <a:off x="23395" y="2079030"/>
        <a:ext cx="2357018" cy="720000"/>
      </dsp:txXfrm>
    </dsp:sp>
    <dsp:sp modelId="{75136000-A080-442B-927D-C3339E46F652}">
      <dsp:nvSpPr>
        <dsp:cNvPr id="0" name=""/>
        <dsp:cNvSpPr/>
      </dsp:nvSpPr>
      <dsp:spPr>
        <a:xfrm>
          <a:off x="3441073" y="704115"/>
          <a:ext cx="1060658" cy="10606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A94614-717C-43E5-B3A0-053632349E7D}">
      <dsp:nvSpPr>
        <dsp:cNvPr id="0" name=""/>
        <dsp:cNvSpPr/>
      </dsp:nvSpPr>
      <dsp:spPr>
        <a:xfrm>
          <a:off x="2792892" y="2079030"/>
          <a:ext cx="235701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Red Traffic Detection</a:t>
          </a:r>
        </a:p>
      </dsp:txBody>
      <dsp:txXfrm>
        <a:off x="2792892" y="2079030"/>
        <a:ext cx="2357018" cy="720000"/>
      </dsp:txXfrm>
    </dsp:sp>
    <dsp:sp modelId="{D3E8C9CE-218D-40B0-9689-10C571806184}">
      <dsp:nvSpPr>
        <dsp:cNvPr id="0" name=""/>
        <dsp:cNvSpPr/>
      </dsp:nvSpPr>
      <dsp:spPr>
        <a:xfrm>
          <a:off x="6210570" y="704115"/>
          <a:ext cx="1060658" cy="10606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079B60-F1EC-4FAF-9F22-1C1EA8D38F20}">
      <dsp:nvSpPr>
        <dsp:cNvPr id="0" name=""/>
        <dsp:cNvSpPr/>
      </dsp:nvSpPr>
      <dsp:spPr>
        <a:xfrm>
          <a:off x="5562390" y="2079030"/>
          <a:ext cx="235701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Model Accuracy </a:t>
          </a:r>
        </a:p>
      </dsp:txBody>
      <dsp:txXfrm>
        <a:off x="5562390" y="2079030"/>
        <a:ext cx="2357018" cy="720000"/>
      </dsp:txXfrm>
    </dsp:sp>
    <dsp:sp modelId="{1222ED9F-A7F6-482E-9F5A-DCB263CDF550}">
      <dsp:nvSpPr>
        <dsp:cNvPr id="0" name=""/>
        <dsp:cNvSpPr/>
      </dsp:nvSpPr>
      <dsp:spPr>
        <a:xfrm>
          <a:off x="8980067" y="704115"/>
          <a:ext cx="1060658" cy="10606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B68037-F541-432A-9318-009AD12A79B0}">
      <dsp:nvSpPr>
        <dsp:cNvPr id="0" name=""/>
        <dsp:cNvSpPr/>
      </dsp:nvSpPr>
      <dsp:spPr>
        <a:xfrm>
          <a:off x="8331887" y="2079030"/>
          <a:ext cx="235701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dirty="0"/>
            <a:t> OCR </a:t>
          </a:r>
          <a:r>
            <a:rPr lang="en-150" sz="2500" kern="1200" dirty="0"/>
            <a:t>Type</a:t>
          </a:r>
          <a:endParaRPr lang="en-US" sz="2500" kern="1200" dirty="0"/>
        </a:p>
      </dsp:txBody>
      <dsp:txXfrm>
        <a:off x="8331887" y="2079030"/>
        <a:ext cx="2357018"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213F7-1143-4651-8007-C5A465D9024D}">
      <dsp:nvSpPr>
        <dsp:cNvPr id="0" name=""/>
        <dsp:cNvSpPr/>
      </dsp:nvSpPr>
      <dsp:spPr>
        <a:xfrm>
          <a:off x="4827" y="390016"/>
          <a:ext cx="2237063" cy="14205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93C785-6D28-449D-81EF-F94E2DAD745E}">
      <dsp:nvSpPr>
        <dsp:cNvPr id="0" name=""/>
        <dsp:cNvSpPr/>
      </dsp:nvSpPr>
      <dsp:spPr>
        <a:xfrm>
          <a:off x="253390" y="626151"/>
          <a:ext cx="2237063" cy="14205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One of the main challenges faced during this project was the difficulty in gathering relevant videos and image data for training the model.</a:t>
          </a:r>
        </a:p>
      </dsp:txBody>
      <dsp:txXfrm>
        <a:off x="294996" y="667757"/>
        <a:ext cx="2153851" cy="1337323"/>
      </dsp:txXfrm>
    </dsp:sp>
    <dsp:sp modelId="{9407B725-ED78-4DE1-B49E-8D3D027B18F2}">
      <dsp:nvSpPr>
        <dsp:cNvPr id="0" name=""/>
        <dsp:cNvSpPr/>
      </dsp:nvSpPr>
      <dsp:spPr>
        <a:xfrm>
          <a:off x="2739015" y="390016"/>
          <a:ext cx="2237063" cy="14205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C518AA-2D80-4118-B431-408C00D331A0}">
      <dsp:nvSpPr>
        <dsp:cNvPr id="0" name=""/>
        <dsp:cNvSpPr/>
      </dsp:nvSpPr>
      <dsp:spPr>
        <a:xfrm>
          <a:off x="2987578" y="626151"/>
          <a:ext cx="2237063" cy="14205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Limited availability</a:t>
          </a:r>
          <a:r>
            <a:rPr lang="en-US" sz="1500" kern="1200" dirty="0"/>
            <a:t>: High-quality datasets for detecting red-light violations is limited.</a:t>
          </a:r>
        </a:p>
      </dsp:txBody>
      <dsp:txXfrm>
        <a:off x="3029184" y="667757"/>
        <a:ext cx="2153851" cy="1337323"/>
      </dsp:txXfrm>
    </dsp:sp>
    <dsp:sp modelId="{3FD4D181-9F99-4403-B3D9-399E47E5DB7B}">
      <dsp:nvSpPr>
        <dsp:cNvPr id="0" name=""/>
        <dsp:cNvSpPr/>
      </dsp:nvSpPr>
      <dsp:spPr>
        <a:xfrm>
          <a:off x="5473203" y="390016"/>
          <a:ext cx="2252342" cy="14205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5D3B64-66E1-4775-9C21-CB1AC296162B}">
      <dsp:nvSpPr>
        <dsp:cNvPr id="0" name=""/>
        <dsp:cNvSpPr/>
      </dsp:nvSpPr>
      <dsp:spPr>
        <a:xfrm>
          <a:off x="5721766" y="626151"/>
          <a:ext cx="2252342" cy="14205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Scattered sources</a:t>
          </a:r>
          <a:r>
            <a:rPr lang="en-US" sz="1500" kern="1200" dirty="0"/>
            <a:t>: Data was not centralized, requiring manual collection from multiple platforms.</a:t>
          </a:r>
        </a:p>
      </dsp:txBody>
      <dsp:txXfrm>
        <a:off x="5763372" y="667757"/>
        <a:ext cx="2169130" cy="13373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E6B83D-9670-46B5-AB76-2350738C5A29}">
      <dsp:nvSpPr>
        <dsp:cNvPr id="0" name=""/>
        <dsp:cNvSpPr/>
      </dsp:nvSpPr>
      <dsp:spPr>
        <a:xfrm>
          <a:off x="502230" y="54784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27A014-1390-4C43-89EB-4FF789775DC7}">
      <dsp:nvSpPr>
        <dsp:cNvPr id="0" name=""/>
        <dsp:cNvSpPr/>
      </dsp:nvSpPr>
      <dsp:spPr>
        <a:xfrm>
          <a:off x="7230" y="1687793"/>
          <a:ext cx="1800000"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 Separated the </a:t>
          </a:r>
          <a:r>
            <a:rPr lang="en-US" sz="1100" b="1" kern="1200" dirty="0"/>
            <a:t>traffic light</a:t>
          </a:r>
          <a:r>
            <a:rPr lang="en-US" sz="1100" kern="1200" dirty="0"/>
            <a:t> from the rest of the frame by focusing only on the region of interest (the traffic light).</a:t>
          </a:r>
        </a:p>
      </dsp:txBody>
      <dsp:txXfrm>
        <a:off x="7230" y="1687793"/>
        <a:ext cx="1800000" cy="1057500"/>
      </dsp:txXfrm>
    </dsp:sp>
    <dsp:sp modelId="{E1F41F38-78BF-409A-8F93-DF5E9D8A18E8}">
      <dsp:nvSpPr>
        <dsp:cNvPr id="0" name=""/>
        <dsp:cNvSpPr/>
      </dsp:nvSpPr>
      <dsp:spPr>
        <a:xfrm>
          <a:off x="2617230" y="54784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0532B-008C-4037-8300-CB6AB9613924}">
      <dsp:nvSpPr>
        <dsp:cNvPr id="0" name=""/>
        <dsp:cNvSpPr/>
      </dsp:nvSpPr>
      <dsp:spPr>
        <a:xfrm>
          <a:off x="2122230" y="1687793"/>
          <a:ext cx="1800000"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 Created a </a:t>
          </a:r>
          <a:r>
            <a:rPr lang="en-US" sz="1100" b="1" kern="1200" dirty="0"/>
            <a:t>black image </a:t>
          </a:r>
          <a:r>
            <a:rPr lang="en-US" sz="1100" kern="1200" dirty="0"/>
            <a:t>with the same dimensions as the original frame.</a:t>
          </a:r>
        </a:p>
      </dsp:txBody>
      <dsp:txXfrm>
        <a:off x="2122230" y="1687793"/>
        <a:ext cx="1800000" cy="1057500"/>
      </dsp:txXfrm>
    </dsp:sp>
    <dsp:sp modelId="{C3A04167-E61A-4CC7-B208-2F1E01F98D77}">
      <dsp:nvSpPr>
        <dsp:cNvPr id="0" name=""/>
        <dsp:cNvSpPr/>
      </dsp:nvSpPr>
      <dsp:spPr>
        <a:xfrm>
          <a:off x="4732230" y="54784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7E7E44-B88A-4DEB-8ABE-D81F901BCD0C}">
      <dsp:nvSpPr>
        <dsp:cNvPr id="0" name=""/>
        <dsp:cNvSpPr/>
      </dsp:nvSpPr>
      <dsp:spPr>
        <a:xfrm>
          <a:off x="4237230" y="1687793"/>
          <a:ext cx="1800000"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 Drew a white </a:t>
          </a:r>
          <a:r>
            <a:rPr lang="en-US" sz="1100" b="1" kern="1200" dirty="0"/>
            <a:t>rectangle</a:t>
          </a:r>
          <a:r>
            <a:rPr lang="en-US" sz="1100" kern="1200" dirty="0"/>
            <a:t> over the region where the traffic light is located, on the black image.</a:t>
          </a:r>
        </a:p>
      </dsp:txBody>
      <dsp:txXfrm>
        <a:off x="4237230" y="1687793"/>
        <a:ext cx="1800000" cy="1057500"/>
      </dsp:txXfrm>
    </dsp:sp>
    <dsp:sp modelId="{06922344-932C-4D86-9B3D-2B9EE91B1AA9}">
      <dsp:nvSpPr>
        <dsp:cNvPr id="0" name=""/>
        <dsp:cNvSpPr/>
      </dsp:nvSpPr>
      <dsp:spPr>
        <a:xfrm>
          <a:off x="6847230" y="54784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932B9D-1D77-4CB9-8BD7-7F65EC9F35F1}">
      <dsp:nvSpPr>
        <dsp:cNvPr id="0" name=""/>
        <dsp:cNvSpPr/>
      </dsp:nvSpPr>
      <dsp:spPr>
        <a:xfrm>
          <a:off x="6352230" y="1687793"/>
          <a:ext cx="1800000"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 Applied a </a:t>
          </a:r>
          <a:r>
            <a:rPr lang="en-US" sz="1100" b="1" kern="1200" dirty="0"/>
            <a:t>bitwise multiplication</a:t>
          </a:r>
          <a:r>
            <a:rPr lang="en-US" sz="1100" kern="1200" dirty="0"/>
            <a:t> between the black image and the original frame. This operation isolates the traffic light, excluding all other irrelevant objects from the frame.</a:t>
          </a:r>
        </a:p>
      </dsp:txBody>
      <dsp:txXfrm>
        <a:off x="6352230" y="1687793"/>
        <a:ext cx="1800000" cy="1057500"/>
      </dsp:txXfrm>
    </dsp:sp>
    <dsp:sp modelId="{04A4D4B5-D3E9-4354-97C6-66A63D0404E0}">
      <dsp:nvSpPr>
        <dsp:cNvPr id="0" name=""/>
        <dsp:cNvSpPr/>
      </dsp:nvSpPr>
      <dsp:spPr>
        <a:xfrm>
          <a:off x="8962230" y="547843"/>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52B3E0-9D35-4566-8276-843B88BDE516}">
      <dsp:nvSpPr>
        <dsp:cNvPr id="0" name=""/>
        <dsp:cNvSpPr/>
      </dsp:nvSpPr>
      <dsp:spPr>
        <a:xfrm>
          <a:off x="8467230" y="1687793"/>
          <a:ext cx="1800000"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 Converted the result to </a:t>
          </a:r>
          <a:r>
            <a:rPr lang="en-US" sz="1100" b="1" kern="1200" dirty="0"/>
            <a:t>grayscale</a:t>
          </a:r>
          <a:r>
            <a:rPr lang="en-US" sz="1100" kern="1200" dirty="0"/>
            <a:t>, allowing the system to focus solely on the color of the light (red, yellow, green) and perform accurate recognition. </a:t>
          </a:r>
        </a:p>
      </dsp:txBody>
      <dsp:txXfrm>
        <a:off x="8467230" y="1687793"/>
        <a:ext cx="1800000" cy="1057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7D9AE0-F6FA-4693-A34F-7E05963C6F75}">
      <dsp:nvSpPr>
        <dsp:cNvPr id="0" name=""/>
        <dsp:cNvSpPr/>
      </dsp:nvSpPr>
      <dsp:spPr>
        <a:xfrm>
          <a:off x="509396" y="708589"/>
          <a:ext cx="824517" cy="8245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F84E26-A309-4B1B-8F02-0035CAEA42C1}">
      <dsp:nvSpPr>
        <dsp:cNvPr id="0" name=""/>
        <dsp:cNvSpPr/>
      </dsp:nvSpPr>
      <dsp:spPr>
        <a:xfrm>
          <a:off x="682544" y="881737"/>
          <a:ext cx="478220" cy="4782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6C118F-6920-4502-805B-06C309A626DA}">
      <dsp:nvSpPr>
        <dsp:cNvPr id="0" name=""/>
        <dsp:cNvSpPr/>
      </dsp:nvSpPr>
      <dsp:spPr>
        <a:xfrm>
          <a:off x="1510596" y="708589"/>
          <a:ext cx="1943505" cy="824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baseline="0" dirty="0"/>
            <a:t>Experimented with different OCR tools, including </a:t>
          </a:r>
          <a:r>
            <a:rPr lang="en-US" sz="1100" b="1" i="0" kern="1200" baseline="0" dirty="0" err="1"/>
            <a:t>EasyOCR</a:t>
          </a:r>
          <a:r>
            <a:rPr lang="en-US" sz="1100" b="0" i="0" kern="1200" baseline="0" dirty="0"/>
            <a:t> and </a:t>
          </a:r>
          <a:r>
            <a:rPr lang="en-US" sz="1100" b="1" i="0" kern="1200" baseline="0" dirty="0"/>
            <a:t>OpenCV's OCR</a:t>
          </a:r>
          <a:r>
            <a:rPr lang="en-US" sz="1100" b="0" i="0" kern="1200" baseline="0" dirty="0"/>
            <a:t>, but encountered similar accuracy issues.</a:t>
          </a:r>
          <a:endParaRPr lang="en-US" sz="1100" kern="1200" dirty="0"/>
        </a:p>
      </dsp:txBody>
      <dsp:txXfrm>
        <a:off x="1510596" y="708589"/>
        <a:ext cx="1943505" cy="824517"/>
      </dsp:txXfrm>
    </dsp:sp>
    <dsp:sp modelId="{CB718B74-4C2E-4DE4-99D1-7E9F7E2037C5}">
      <dsp:nvSpPr>
        <dsp:cNvPr id="0" name=""/>
        <dsp:cNvSpPr/>
      </dsp:nvSpPr>
      <dsp:spPr>
        <a:xfrm>
          <a:off x="3792742" y="708589"/>
          <a:ext cx="824517" cy="8245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D54E2D-F223-4EDD-AC22-7022B74934DF}">
      <dsp:nvSpPr>
        <dsp:cNvPr id="0" name=""/>
        <dsp:cNvSpPr/>
      </dsp:nvSpPr>
      <dsp:spPr>
        <a:xfrm>
          <a:off x="3965891" y="881737"/>
          <a:ext cx="478220" cy="4782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D33183-AB3D-4316-804C-717CE7384F28}">
      <dsp:nvSpPr>
        <dsp:cNvPr id="0" name=""/>
        <dsp:cNvSpPr/>
      </dsp:nvSpPr>
      <dsp:spPr>
        <a:xfrm>
          <a:off x="4793942" y="708589"/>
          <a:ext cx="1943505" cy="824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baseline="0"/>
            <a:t>Finally chose </a:t>
          </a:r>
          <a:r>
            <a:rPr lang="en-US" sz="1100" b="1" i="0" kern="1200" baseline="0"/>
            <a:t>PaddleOCR</a:t>
          </a:r>
          <a:r>
            <a:rPr lang="en-US" sz="1100" b="0" i="0" kern="1200" baseline="0"/>
            <a:t>, which incorporates advanced image preprocessing algorithms, such as image enhancement and noise reduction, to improve the quality of the image before text extraction.</a:t>
          </a:r>
          <a:endParaRPr lang="en-US" sz="1100" kern="1200"/>
        </a:p>
      </dsp:txBody>
      <dsp:txXfrm>
        <a:off x="4793942" y="708589"/>
        <a:ext cx="1943505" cy="824517"/>
      </dsp:txXfrm>
    </dsp:sp>
    <dsp:sp modelId="{0C07FB95-A776-4655-98AC-C76EBF72A21B}">
      <dsp:nvSpPr>
        <dsp:cNvPr id="0" name=""/>
        <dsp:cNvSpPr/>
      </dsp:nvSpPr>
      <dsp:spPr>
        <a:xfrm>
          <a:off x="7076089" y="708589"/>
          <a:ext cx="824517" cy="8245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BB638D-F2CC-4352-883F-4FC6490F3012}">
      <dsp:nvSpPr>
        <dsp:cNvPr id="0" name=""/>
        <dsp:cNvSpPr/>
      </dsp:nvSpPr>
      <dsp:spPr>
        <a:xfrm>
          <a:off x="7249238" y="881737"/>
          <a:ext cx="478220" cy="4782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0C0A83-EC1D-41D8-92DE-521E5865B1BA}">
      <dsp:nvSpPr>
        <dsp:cNvPr id="0" name=""/>
        <dsp:cNvSpPr/>
      </dsp:nvSpPr>
      <dsp:spPr>
        <a:xfrm>
          <a:off x="8077289" y="708589"/>
          <a:ext cx="1943505" cy="824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baseline="0"/>
            <a:t>This resulted in more reliable and accurate recognition of license plate text, even in challenging conditions. </a:t>
          </a:r>
          <a:endParaRPr lang="en-US" sz="1100" kern="1200"/>
        </a:p>
      </dsp:txBody>
      <dsp:txXfrm>
        <a:off x="8077289" y="708589"/>
        <a:ext cx="1943505" cy="8245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D6CD3-6A6F-4586-A00E-3895E209FF16}">
      <dsp:nvSpPr>
        <dsp:cNvPr id="0" name=""/>
        <dsp:cNvSpPr/>
      </dsp:nvSpPr>
      <dsp:spPr>
        <a:xfrm>
          <a:off x="412634" y="886765"/>
          <a:ext cx="1235250" cy="12352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80C72F-0B28-40EA-84ED-14F464D2FD0D}">
      <dsp:nvSpPr>
        <dsp:cNvPr id="0" name=""/>
        <dsp:cNvSpPr/>
      </dsp:nvSpPr>
      <dsp:spPr>
        <a:xfrm>
          <a:off x="675884" y="1150015"/>
          <a:ext cx="708750" cy="708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468C82-46D5-4E31-B5C8-865FEFC2900C}">
      <dsp:nvSpPr>
        <dsp:cNvPr id="0" name=""/>
        <dsp:cNvSpPr/>
      </dsp:nvSpPr>
      <dsp:spPr>
        <a:xfrm>
          <a:off x="17759" y="2506765"/>
          <a:ext cx="20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Browse your video her</a:t>
          </a:r>
        </a:p>
      </dsp:txBody>
      <dsp:txXfrm>
        <a:off x="17759" y="2506765"/>
        <a:ext cx="2025000" cy="720000"/>
      </dsp:txXfrm>
    </dsp:sp>
    <dsp:sp modelId="{03196FB0-83B6-4DDB-BEA6-2AF2D4D610E9}">
      <dsp:nvSpPr>
        <dsp:cNvPr id="0" name=""/>
        <dsp:cNvSpPr/>
      </dsp:nvSpPr>
      <dsp:spPr>
        <a:xfrm>
          <a:off x="2792009" y="886765"/>
          <a:ext cx="1235250" cy="12352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D4F3CB-9E5F-43CB-A7FA-0D3B5B8501B1}">
      <dsp:nvSpPr>
        <dsp:cNvPr id="0" name=""/>
        <dsp:cNvSpPr/>
      </dsp:nvSpPr>
      <dsp:spPr>
        <a:xfrm>
          <a:off x="3055259" y="1150015"/>
          <a:ext cx="708750" cy="708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743C27-C4EE-4FBF-8329-857B49B69256}">
      <dsp:nvSpPr>
        <dsp:cNvPr id="0" name=""/>
        <dsp:cNvSpPr/>
      </dsp:nvSpPr>
      <dsp:spPr>
        <a:xfrm>
          <a:off x="2397134" y="2506765"/>
          <a:ext cx="20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In case real-time video, automatically connect with project </a:t>
          </a:r>
        </a:p>
      </dsp:txBody>
      <dsp:txXfrm>
        <a:off x="2397134" y="2506765"/>
        <a:ext cx="2025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38609D-2D7A-4F88-8738-E145C6101B8F}">
      <dsp:nvSpPr>
        <dsp:cNvPr id="0" name=""/>
        <dsp:cNvSpPr/>
      </dsp:nvSpPr>
      <dsp:spPr>
        <a:xfrm>
          <a:off x="0" y="628"/>
          <a:ext cx="6289466" cy="14701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18F578-6F01-42B0-B0B8-8FFE5CDA4347}">
      <dsp:nvSpPr>
        <dsp:cNvPr id="0" name=""/>
        <dsp:cNvSpPr/>
      </dsp:nvSpPr>
      <dsp:spPr>
        <a:xfrm>
          <a:off x="444732" y="331421"/>
          <a:ext cx="808604" cy="8086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2B8D37-E828-47A8-9797-CC748BEA205F}">
      <dsp:nvSpPr>
        <dsp:cNvPr id="0" name=""/>
        <dsp:cNvSpPr/>
      </dsp:nvSpPr>
      <dsp:spPr>
        <a:xfrm>
          <a:off x="1698069" y="628"/>
          <a:ext cx="4591396" cy="1470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595" tIns="155595" rIns="155595" bIns="155595" numCol="1" spcCol="1270" anchor="ctr" anchorCtr="0">
          <a:noAutofit/>
        </a:bodyPr>
        <a:lstStyle/>
        <a:p>
          <a:pPr marL="0" lvl="0" indent="0" algn="l" defTabSz="1111250">
            <a:lnSpc>
              <a:spcPct val="90000"/>
            </a:lnSpc>
            <a:spcBef>
              <a:spcPct val="0"/>
            </a:spcBef>
            <a:spcAft>
              <a:spcPct val="35000"/>
            </a:spcAft>
            <a:buNone/>
          </a:pPr>
          <a:r>
            <a:rPr lang="en-150" sz="2500" kern="1200" dirty="0"/>
            <a:t>Impact</a:t>
          </a:r>
          <a:endParaRPr lang="en-US" sz="2500" kern="1200" dirty="0"/>
        </a:p>
      </dsp:txBody>
      <dsp:txXfrm>
        <a:off x="1698069" y="628"/>
        <a:ext cx="4591396" cy="1470190"/>
      </dsp:txXfrm>
    </dsp:sp>
    <dsp:sp modelId="{EDE545F2-92B2-449B-9AB3-53B73661E9EB}">
      <dsp:nvSpPr>
        <dsp:cNvPr id="0" name=""/>
        <dsp:cNvSpPr/>
      </dsp:nvSpPr>
      <dsp:spPr>
        <a:xfrm>
          <a:off x="0" y="1838365"/>
          <a:ext cx="6289466" cy="14701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829156-1432-4B8E-81D5-5A0BB15D6AB1}">
      <dsp:nvSpPr>
        <dsp:cNvPr id="0" name=""/>
        <dsp:cNvSpPr/>
      </dsp:nvSpPr>
      <dsp:spPr>
        <a:xfrm>
          <a:off x="444732" y="2169158"/>
          <a:ext cx="808604" cy="8086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E4B4CF-16ED-47BB-B00F-04AA757C16D9}">
      <dsp:nvSpPr>
        <dsp:cNvPr id="0" name=""/>
        <dsp:cNvSpPr/>
      </dsp:nvSpPr>
      <dsp:spPr>
        <a:xfrm>
          <a:off x="1698069" y="1838365"/>
          <a:ext cx="4591396" cy="1470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595" tIns="155595" rIns="155595" bIns="155595" numCol="1" spcCol="1270" anchor="ctr" anchorCtr="0">
          <a:noAutofit/>
        </a:bodyPr>
        <a:lstStyle/>
        <a:p>
          <a:pPr marL="0" lvl="0" indent="0" algn="l" defTabSz="1111250">
            <a:lnSpc>
              <a:spcPct val="90000"/>
            </a:lnSpc>
            <a:spcBef>
              <a:spcPct val="0"/>
            </a:spcBef>
            <a:spcAft>
              <a:spcPct val="35000"/>
            </a:spcAft>
            <a:buNone/>
          </a:pPr>
          <a:r>
            <a:rPr lang="en-150" sz="2500" kern="1200" dirty="0"/>
            <a:t>Advantages</a:t>
          </a:r>
          <a:endParaRPr lang="en-US" sz="2500" kern="1200" dirty="0"/>
        </a:p>
      </dsp:txBody>
      <dsp:txXfrm>
        <a:off x="1698069" y="1838365"/>
        <a:ext cx="4591396" cy="1470190"/>
      </dsp:txXfrm>
    </dsp:sp>
    <dsp:sp modelId="{910E166B-A032-4CEC-83AA-C1CB4A6E8E71}">
      <dsp:nvSpPr>
        <dsp:cNvPr id="0" name=""/>
        <dsp:cNvSpPr/>
      </dsp:nvSpPr>
      <dsp:spPr>
        <a:xfrm>
          <a:off x="0" y="3676103"/>
          <a:ext cx="6289466" cy="14701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5C3CAA-C9D9-4654-9A8D-9077D49714A3}">
      <dsp:nvSpPr>
        <dsp:cNvPr id="0" name=""/>
        <dsp:cNvSpPr/>
      </dsp:nvSpPr>
      <dsp:spPr>
        <a:xfrm>
          <a:off x="444732" y="4006896"/>
          <a:ext cx="808604" cy="8086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464264-9C0B-4D13-BE8E-939BA1C86B16}">
      <dsp:nvSpPr>
        <dsp:cNvPr id="0" name=""/>
        <dsp:cNvSpPr/>
      </dsp:nvSpPr>
      <dsp:spPr>
        <a:xfrm>
          <a:off x="1698069" y="3676103"/>
          <a:ext cx="4591396" cy="1470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595" tIns="155595" rIns="155595" bIns="155595" numCol="1" spcCol="1270" anchor="ctr" anchorCtr="0">
          <a:noAutofit/>
        </a:bodyPr>
        <a:lstStyle/>
        <a:p>
          <a:pPr marL="0" lvl="0" indent="0" algn="l" defTabSz="1111250">
            <a:lnSpc>
              <a:spcPct val="90000"/>
            </a:lnSpc>
            <a:spcBef>
              <a:spcPct val="0"/>
            </a:spcBef>
            <a:spcAft>
              <a:spcPct val="35000"/>
            </a:spcAft>
            <a:buNone/>
          </a:pPr>
          <a:r>
            <a:rPr lang="en-US" sz="2500" b="1" kern="1200"/>
            <a:t>Opportunity</a:t>
          </a:r>
          <a:r>
            <a:rPr lang="en-150" sz="2500" kern="1200"/>
            <a:t> &amp; </a:t>
          </a:r>
          <a:r>
            <a:rPr lang="en-US" sz="2500" kern="1200"/>
            <a:t>Strategy</a:t>
          </a:r>
        </a:p>
      </dsp:txBody>
      <dsp:txXfrm>
        <a:off x="1698069" y="3676103"/>
        <a:ext cx="4591396" cy="14701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24208-27D5-4D13-B34E-FDA97D9FFCDA}">
      <dsp:nvSpPr>
        <dsp:cNvPr id="0" name=""/>
        <dsp:cNvSpPr/>
      </dsp:nvSpPr>
      <dsp:spPr>
        <a:xfrm>
          <a:off x="103760" y="1320292"/>
          <a:ext cx="775735" cy="77573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C2E957-0368-4A3A-84DE-E3E792E417E2}">
      <dsp:nvSpPr>
        <dsp:cNvPr id="0" name=""/>
        <dsp:cNvSpPr/>
      </dsp:nvSpPr>
      <dsp:spPr>
        <a:xfrm>
          <a:off x="266664" y="1483196"/>
          <a:ext cx="449926" cy="4499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712891-039A-4919-A710-F6A5CF339C26}">
      <dsp:nvSpPr>
        <dsp:cNvPr id="0" name=""/>
        <dsp:cNvSpPr/>
      </dsp:nvSpPr>
      <dsp:spPr>
        <a:xfrm>
          <a:off x="1045724" y="1320292"/>
          <a:ext cx="1828518" cy="775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The </a:t>
          </a:r>
          <a:r>
            <a:rPr lang="en-US" sz="1100" b="1" kern="1200" dirty="0"/>
            <a:t>Red Traffic Light Violation Detection System</a:t>
          </a:r>
          <a:r>
            <a:rPr lang="en-US" sz="1100" kern="1200" dirty="0"/>
            <a:t> demonstrates how advanced computer vision and machine learning techniques can be applied to solve real-world problems. Through careful problem-solving, including the isolation of traffic lights, optimizing the YOLO model for license plate detection, and using </a:t>
          </a:r>
          <a:r>
            <a:rPr lang="en-US" sz="1100" kern="1200" dirty="0" err="1"/>
            <a:t>PaddleOCR</a:t>
          </a:r>
          <a:r>
            <a:rPr lang="en-US" sz="1100" kern="1200" dirty="0"/>
            <a:t> for text recognition, the system significantly enhances the accuracy and reliability of detecting traffic violations.</a:t>
          </a:r>
        </a:p>
      </dsp:txBody>
      <dsp:txXfrm>
        <a:off x="1045724" y="1320292"/>
        <a:ext cx="1828518" cy="775735"/>
      </dsp:txXfrm>
    </dsp:sp>
    <dsp:sp modelId="{D811D2F8-2E1A-4375-8268-3DE04973AE18}">
      <dsp:nvSpPr>
        <dsp:cNvPr id="0" name=""/>
        <dsp:cNvSpPr/>
      </dsp:nvSpPr>
      <dsp:spPr>
        <a:xfrm>
          <a:off x="3192849" y="1320292"/>
          <a:ext cx="775735" cy="77573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3EB4C1-DE18-421D-A44E-44A5559765AA}">
      <dsp:nvSpPr>
        <dsp:cNvPr id="0" name=""/>
        <dsp:cNvSpPr/>
      </dsp:nvSpPr>
      <dsp:spPr>
        <a:xfrm>
          <a:off x="3355753" y="1483196"/>
          <a:ext cx="449926" cy="4499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6C5E64-595B-41AF-8F89-01DFAAB85FC3}">
      <dsp:nvSpPr>
        <dsp:cNvPr id="0" name=""/>
        <dsp:cNvSpPr/>
      </dsp:nvSpPr>
      <dsp:spPr>
        <a:xfrm>
          <a:off x="4134813" y="1320292"/>
          <a:ext cx="1828518" cy="775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This project not only improves traffic law enforcement but also contributes to overall road safety. As the system continues to evolve, it holds the potential for broader applications in smart cities and integrated traffic management solutions.</a:t>
          </a:r>
        </a:p>
      </dsp:txBody>
      <dsp:txXfrm>
        <a:off x="4134813" y="1320292"/>
        <a:ext cx="1828518" cy="77573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10/4/2024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10/4/2024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18</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21</a:t>
            </a:fld>
            <a:endParaRPr lang="en-US"/>
          </a:p>
        </p:txBody>
      </p:sp>
    </p:spTree>
    <p:extLst>
      <p:ext uri="{BB962C8B-B14F-4D97-AF65-F5344CB8AC3E}">
        <p14:creationId xmlns:p14="http://schemas.microsoft.com/office/powerpoint/2010/main" val="206508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22</a:t>
            </a:fld>
            <a:endParaRPr lang="en-US"/>
          </a:p>
        </p:txBody>
      </p:sp>
    </p:spTree>
    <p:extLst>
      <p:ext uri="{BB962C8B-B14F-4D97-AF65-F5344CB8AC3E}">
        <p14:creationId xmlns:p14="http://schemas.microsoft.com/office/powerpoint/2010/main" val="744047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23</a:t>
            </a:fld>
            <a:endParaRPr lang="en-US"/>
          </a:p>
        </p:txBody>
      </p:sp>
    </p:spTree>
    <p:extLst>
      <p:ext uri="{BB962C8B-B14F-4D97-AF65-F5344CB8AC3E}">
        <p14:creationId xmlns:p14="http://schemas.microsoft.com/office/powerpoint/2010/main" val="297441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1233045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465852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3988440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59D60-3B84-0295-AC73-4A83B3D807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43710D-E2BA-33AB-7AA4-4DC307E952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85C416-2D7E-EA0B-D237-1A87C8A76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3DAD81-7046-1472-E5F4-B8F692964B9C}"/>
              </a:ext>
            </a:extLst>
          </p:cNvPr>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111188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EB6F2-864E-365D-A5FB-76615AD311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B260E8-30D4-261F-27D9-3FE52FDFBF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94177C-4737-3E4A-F3B9-8A830E7C4A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ED0397-D54C-0648-BC4F-693E7F9A0514}"/>
              </a:ext>
            </a:extLst>
          </p:cNvPr>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1915327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97AD0-E49F-1E52-71B4-0259E45A1F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FF1E77-77AC-43DE-504E-EAA99EED1D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6D24A1-6917-5839-5D7A-BA042F6AF3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CAF690-013D-EC92-A8F0-0D767A4B10EB}"/>
              </a:ext>
            </a:extLst>
          </p:cNvPr>
          <p:cNvSpPr>
            <a:spLocks noGrp="1"/>
          </p:cNvSpPr>
          <p:nvPr>
            <p:ph type="sldNum" sz="quarter" idx="5"/>
          </p:nvPr>
        </p:nvSpPr>
        <p:spPr/>
        <p:txBody>
          <a:bodyPr/>
          <a:lstStyle/>
          <a:p>
            <a:fld id="{CC5DA344-5FA2-43F7-9D95-CA56C82B080A}" type="slidenum">
              <a:rPr lang="en-US" smtClean="0"/>
              <a:t>8</a:t>
            </a:fld>
            <a:endParaRPr lang="en-US"/>
          </a:p>
        </p:txBody>
      </p:sp>
    </p:spTree>
    <p:extLst>
      <p:ext uri="{BB962C8B-B14F-4D97-AF65-F5344CB8AC3E}">
        <p14:creationId xmlns:p14="http://schemas.microsoft.com/office/powerpoint/2010/main" val="2185363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1588769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10/4/2024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10/4/2024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10/4/2024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10/4/2024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25005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4056528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215072" y="4027992"/>
            <a:ext cx="5028565" cy="1894972"/>
          </a:xfrm>
        </p:spPr>
        <p:txBody>
          <a:bodyPr>
            <a:noAutofit/>
          </a:bodyPr>
          <a:lstStyle>
            <a:lvl1pPr marL="0" indent="0" algn="l">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260937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6CBD635-4863-B127-5668-D2C7DA8CDE92}"/>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629720-DD91-8012-686D-AABA439870ED}"/>
              </a:ext>
              <a:ext uri="{C183D7F6-B498-43B3-948B-1728B52AA6E4}">
                <adec:decorative xmlns:adec="http://schemas.microsoft.com/office/drawing/2017/decorative" val="1"/>
              </a:ext>
            </a:extLst>
          </p:cNvPr>
          <p:cNvCxnSpPr>
            <a:cxnSpLocks/>
          </p:cNvCxnSpPr>
          <p:nvPr userDrawn="1"/>
        </p:nvCxnSpPr>
        <p:spPr>
          <a:xfrm flipH="1">
            <a:off x="10911820" y="0"/>
            <a:ext cx="913577" cy="68580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970117" y="185195"/>
            <a:ext cx="6930838" cy="1505493"/>
          </a:xfrm>
        </p:spPr>
        <p:txBody>
          <a:bodyPr anchor="b" anchorCtr="0">
            <a:no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1FB27827-7491-B1C2-D9C5-975A9FF66EC1}"/>
              </a:ext>
            </a:extLst>
          </p:cNvPr>
          <p:cNvSpPr>
            <a:spLocks noGrp="1"/>
          </p:cNvSpPr>
          <p:nvPr>
            <p:ph type="pic" sz="quarter" idx="10"/>
          </p:nvPr>
        </p:nvSpPr>
        <p:spPr>
          <a:xfrm>
            <a:off x="-18788" y="-22860"/>
            <a:ext cx="329184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11" name="Content Placeholder 3">
            <a:extLst>
              <a:ext uri="{FF2B5EF4-FFF2-40B4-BE49-F238E27FC236}">
                <a16:creationId xmlns:a16="http://schemas.microsoft.com/office/drawing/2014/main" id="{7D4D4555-A25D-09B6-36AF-5977189F2DDE}"/>
              </a:ext>
            </a:extLst>
          </p:cNvPr>
          <p:cNvSpPr>
            <a:spLocks noGrp="1"/>
          </p:cNvSpPr>
          <p:nvPr>
            <p:ph sz="half" idx="2" hasCustomPrompt="1"/>
          </p:nvPr>
        </p:nvSpPr>
        <p:spPr>
          <a:xfrm>
            <a:off x="3970116" y="2022395"/>
            <a:ext cx="6941703" cy="4297680"/>
          </a:xfrm>
        </p:spPr>
        <p:txBody>
          <a:bodyPr>
            <a:normAutofit/>
          </a:bodyPr>
          <a:lstStyle>
            <a:lvl1pPr marL="228600" indent="-228600">
              <a:spcBef>
                <a:spcPts val="1000"/>
              </a:spcBef>
              <a:spcAft>
                <a:spcPts val="1500"/>
              </a:spcAft>
              <a:buFont typeface="Arial" panose="020B0604020202020204" pitchFamily="34" charset="0"/>
              <a:buChar char="•"/>
              <a:defRPr sz="1800"/>
            </a:lvl1pPr>
            <a:lvl2pPr>
              <a:spcBef>
                <a:spcPts val="1000"/>
              </a:spcBef>
              <a:spcAft>
                <a:spcPts val="1500"/>
              </a:spcAft>
              <a:defRPr sz="1800"/>
            </a:lvl2pPr>
            <a:lvl3pPr>
              <a:spcBef>
                <a:spcPts val="1000"/>
              </a:spcBef>
              <a:spcAft>
                <a:spcPts val="1500"/>
              </a:spcAft>
              <a:defRPr sz="1800"/>
            </a:lvl3pPr>
            <a:lvl4pPr>
              <a:spcBef>
                <a:spcPts val="1000"/>
              </a:spcBef>
              <a:spcAft>
                <a:spcPts val="1500"/>
              </a:spcAft>
              <a:defRPr sz="1800"/>
            </a:lvl4pPr>
            <a:lvl5pPr>
              <a:spcBef>
                <a:spcPts val="1000"/>
              </a:spcBef>
              <a:spcAft>
                <a:spcPts val="1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2374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7" name="Freeform 10">
            <a:extLst>
              <a:ext uri="{FF2B5EF4-FFF2-40B4-BE49-F238E27FC236}">
                <a16:creationId xmlns:a16="http://schemas.microsoft.com/office/drawing/2014/main" id="{C4293765-78A6-5206-26C2-E8817B2834F6}"/>
              </a:ext>
              <a:ext uri="{C183D7F6-B498-43B3-948B-1728B52AA6E4}">
                <adec:decorative xmlns:adec="http://schemas.microsoft.com/office/drawing/2017/decorative" val="1"/>
              </a:ext>
            </a:extLst>
          </p:cNvPr>
          <p:cNvSpPr/>
          <p:nvPr userDrawn="1"/>
        </p:nvSpPr>
        <p:spPr>
          <a:xfrm>
            <a:off x="0" y="0"/>
            <a:ext cx="7470792" cy="6858000"/>
          </a:xfrm>
          <a:custGeom>
            <a:avLst/>
            <a:gdLst>
              <a:gd name="connsiteX0" fmla="*/ 0 w 7470792"/>
              <a:gd name="connsiteY0" fmla="*/ 0 h 6858000"/>
              <a:gd name="connsiteX1" fmla="*/ 7470792 w 7470792"/>
              <a:gd name="connsiteY1" fmla="*/ 0 h 6858000"/>
              <a:gd name="connsiteX2" fmla="*/ 5633197 w 7470792"/>
              <a:gd name="connsiteY2" fmla="*/ 6858000 h 6858000"/>
              <a:gd name="connsiteX3" fmla="*/ 0 w 74707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70792" h="6858000">
                <a:moveTo>
                  <a:pt x="0" y="0"/>
                </a:moveTo>
                <a:lnTo>
                  <a:pt x="7470792" y="0"/>
                </a:lnTo>
                <a:lnTo>
                  <a:pt x="5633197"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n>
                <a:noFill/>
              </a:ln>
            </a:endParaRPr>
          </a:p>
        </p:txBody>
      </p:sp>
      <p:cxnSp>
        <p:nvCxnSpPr>
          <p:cNvPr id="8" name="Straight Connector 7">
            <a:extLst>
              <a:ext uri="{FF2B5EF4-FFF2-40B4-BE49-F238E27FC236}">
                <a16:creationId xmlns:a16="http://schemas.microsoft.com/office/drawing/2014/main" id="{BB4E351F-7451-86A3-5271-0D00B9EFA662}"/>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860223-A40E-30ED-6832-0825A930BB67}"/>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B6907E-F17B-783E-D454-DFC62D0977A0}"/>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B12211-7E94-9534-6F2D-2AFD2EBE36F0}"/>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580245-E985-EC3F-9385-D0F517F0C151}"/>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5A82A3-E3DF-978F-4BD7-10E0F1075B64}"/>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EDC40AE-D1CB-7535-22E2-E6D910FB8229}"/>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685800"/>
            <a:ext cx="9144000" cy="3136738"/>
          </a:xfrm>
        </p:spPr>
        <p:txBody>
          <a:bodyPr anchor="b">
            <a:noAutofit/>
          </a:bodyPr>
          <a:lstStyle>
            <a:lvl1pPr algn="ctr">
              <a:defRPr sz="4400">
                <a:solidFill>
                  <a:schemeClr val="accent6"/>
                </a:solidFill>
              </a:defRPr>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978800"/>
            <a:ext cx="9144000" cy="1965960"/>
          </a:xfrm>
        </p:spPr>
        <p:txBody>
          <a:bodyPr>
            <a:noAutofit/>
          </a:bodyPr>
          <a:lstStyle>
            <a:lvl1pPr marL="0" indent="0" algn="ctr">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5355955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866756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52046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10/4/2024</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00B3A65-BB60-F2B4-4CF4-19A7C53F188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1DB8D5-B954-BFC9-C8D8-F0491CCBE29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507D69F-27D7-2C68-A17D-3F1399C8BE71}"/>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9" y="365125"/>
            <a:ext cx="6645965" cy="1325563"/>
          </a:xfrm>
        </p:spPr>
        <p:txBody>
          <a:bodyPr anchor="b" anchorCtr="0">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1" y="2055813"/>
            <a:ext cx="5781261" cy="4067492"/>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7566991" y="-22860"/>
            <a:ext cx="4625008" cy="6903720"/>
          </a:xfrm>
        </p:spPr>
        <p:txBody>
          <a:bodyPr tIns="274320">
            <a:normAutofit/>
          </a:bodyPr>
          <a:lstStyle>
            <a:lvl1pPr marL="0" indent="0" algn="ctr">
              <a:buNone/>
              <a:defRPr sz="2000"/>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6568680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5396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10/4/2024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10/4/2024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10/4/2024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10/4/2024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10/4/2024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10/4/2024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10/4/2024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10/4/2024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91" r:id="rId2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35.png"/><Relationship Id="rId4" Type="http://schemas.openxmlformats.org/officeDocument/2006/relationships/image" Target="../media/image30.jpg"/><Relationship Id="rId9" Type="http://schemas.microsoft.com/office/2007/relationships/diagramDrawing" Target="../diagrams/drawing5.xml"/></Relationships>
</file>

<file path=ppt/slides/_rels/slide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8" name="Straight Connector 14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62" name="Rectangle 161">
            <a:extLst>
              <a:ext uri="{FF2B5EF4-FFF2-40B4-BE49-F238E27FC236}">
                <a16:creationId xmlns:a16="http://schemas.microsoft.com/office/drawing/2014/main" id="{A221245A-B93D-45A8-B0FA-EC2AEE26E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a:extLst>
              <a:ext uri="{FF2B5EF4-FFF2-40B4-BE49-F238E27FC236}">
                <a16:creationId xmlns:a16="http://schemas.microsoft.com/office/drawing/2014/main" id="{ED21B7CD-3D69-26B5-8A0B-52A19A6B0A2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911" b="4089"/>
          <a:stretch/>
        </p:blipFill>
        <p:spPr>
          <a:xfrm>
            <a:off x="20" y="10"/>
            <a:ext cx="12191979" cy="6857989"/>
          </a:xfrm>
          <a:prstGeom prst="rect">
            <a:avLst/>
          </a:prstGeom>
        </p:spPr>
      </p:pic>
      <p:sp>
        <p:nvSpPr>
          <p:cNvPr id="164" name="Rectangle 163">
            <a:extLst>
              <a:ext uri="{FF2B5EF4-FFF2-40B4-BE49-F238E27FC236}">
                <a16:creationId xmlns:a16="http://schemas.microsoft.com/office/drawing/2014/main" id="{A60A95D1-194E-4E4E-8C67-30F91F8E7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8521995"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a:xfrm>
            <a:off x="901700" y="1968500"/>
            <a:ext cx="6515100" cy="3604559"/>
          </a:xfrm>
        </p:spPr>
        <p:txBody>
          <a:bodyPr vert="horz" lIns="91440" tIns="45720" rIns="91440" bIns="45720" rtlCol="0" anchor="b">
            <a:normAutofit fontScale="90000"/>
          </a:bodyPr>
          <a:lstStyle/>
          <a:p>
            <a:r>
              <a:rPr lang="en-US" sz="5600" i="1" kern="1200" cap="all" baseline="0" dirty="0">
                <a:solidFill>
                  <a:srgbClr val="FFFFFF"/>
                </a:solidFill>
                <a:latin typeface="+mj-lt"/>
                <a:ea typeface="+mj-ea"/>
                <a:cs typeface="+mj-cs"/>
              </a:rPr>
              <a:t>Red </a:t>
            </a:r>
            <a:br>
              <a:rPr lang="en-US" sz="5600" i="1" kern="1200" cap="all" baseline="0" dirty="0">
                <a:solidFill>
                  <a:srgbClr val="FFFFFF"/>
                </a:solidFill>
                <a:latin typeface="+mj-lt"/>
                <a:ea typeface="+mj-ea"/>
                <a:cs typeface="+mj-cs"/>
              </a:rPr>
            </a:br>
            <a:r>
              <a:rPr lang="en-US" sz="5600" i="1" kern="1200" cap="all" baseline="0" dirty="0">
                <a:solidFill>
                  <a:srgbClr val="FFFFFF"/>
                </a:solidFill>
                <a:latin typeface="+mj-lt"/>
                <a:ea typeface="+mj-ea"/>
                <a:cs typeface="+mj-cs"/>
              </a:rPr>
              <a:t>Traffic </a:t>
            </a:r>
            <a:br>
              <a:rPr lang="en-US" sz="5600" i="1" kern="1200" cap="all" baseline="0" dirty="0">
                <a:solidFill>
                  <a:srgbClr val="FFFFFF"/>
                </a:solidFill>
                <a:latin typeface="+mj-lt"/>
                <a:ea typeface="+mj-ea"/>
                <a:cs typeface="+mj-cs"/>
              </a:rPr>
            </a:br>
            <a:r>
              <a:rPr lang="en-US" sz="5600" i="1" kern="1200" cap="all" baseline="0" dirty="0">
                <a:solidFill>
                  <a:srgbClr val="FFFFFF"/>
                </a:solidFill>
                <a:latin typeface="+mj-lt"/>
                <a:ea typeface="+mj-ea"/>
                <a:cs typeface="+mj-cs"/>
              </a:rPr>
              <a:t>light </a:t>
            </a:r>
            <a:br>
              <a:rPr lang="en-US" sz="5600" i="1" kern="1200" cap="all" baseline="0" dirty="0">
                <a:solidFill>
                  <a:srgbClr val="FFFFFF"/>
                </a:solidFill>
                <a:latin typeface="+mj-lt"/>
                <a:ea typeface="+mj-ea"/>
                <a:cs typeface="+mj-cs"/>
              </a:rPr>
            </a:br>
            <a:r>
              <a:rPr lang="en-US" sz="5600" i="1" kern="1200" cap="all" baseline="0" dirty="0">
                <a:solidFill>
                  <a:srgbClr val="FFFFFF"/>
                </a:solidFill>
                <a:latin typeface="+mj-lt"/>
                <a:ea typeface="+mj-ea"/>
                <a:cs typeface="+mj-cs"/>
              </a:rPr>
              <a:t>violation monitor</a:t>
            </a:r>
          </a:p>
        </p:txBody>
      </p:sp>
      <p:cxnSp>
        <p:nvCxnSpPr>
          <p:cNvPr id="166" name="Straight Connector 165">
            <a:extLst>
              <a:ext uri="{FF2B5EF4-FFF2-40B4-BE49-F238E27FC236}">
                <a16:creationId xmlns:a16="http://schemas.microsoft.com/office/drawing/2014/main" id="{64C0A835-9AC9-4D0F-A529-BE4789E126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39206" y="3065930"/>
            <a:ext cx="2852793" cy="37977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CF67ECC-797A-4CA0-87E3-3604664986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172700" y="0"/>
            <a:ext cx="1358310"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9943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9984-9B25-5611-82CF-02E331B49D0E}"/>
              </a:ext>
            </a:extLst>
          </p:cNvPr>
          <p:cNvSpPr>
            <a:spLocks noGrp="1"/>
          </p:cNvSpPr>
          <p:nvPr>
            <p:ph type="title"/>
          </p:nvPr>
        </p:nvSpPr>
        <p:spPr>
          <a:xfrm>
            <a:off x="1506815" y="230298"/>
            <a:ext cx="6296025" cy="1382156"/>
          </a:xfrm>
        </p:spPr>
        <p:txBody>
          <a:bodyPr/>
          <a:lstStyle/>
          <a:p>
            <a:r>
              <a:rPr lang="en-US" dirty="0"/>
              <a:t>Gathering data</a:t>
            </a:r>
          </a:p>
        </p:txBody>
      </p:sp>
      <p:sp>
        <p:nvSpPr>
          <p:cNvPr id="3" name="Content Placeholder 2">
            <a:extLst>
              <a:ext uri="{FF2B5EF4-FFF2-40B4-BE49-F238E27FC236}">
                <a16:creationId xmlns:a16="http://schemas.microsoft.com/office/drawing/2014/main" id="{E2D2E1A4-6022-5B00-4270-A420D50E544E}"/>
              </a:ext>
            </a:extLst>
          </p:cNvPr>
          <p:cNvSpPr>
            <a:spLocks noGrp="1"/>
          </p:cNvSpPr>
          <p:nvPr>
            <p:ph sz="half" idx="15"/>
          </p:nvPr>
        </p:nvSpPr>
        <p:spPr>
          <a:xfrm>
            <a:off x="1328854" y="4495799"/>
            <a:ext cx="7037110" cy="2038666"/>
          </a:xfrm>
        </p:spPr>
        <p:txBody>
          <a:bodyPr/>
          <a:lstStyle/>
          <a:p>
            <a:pPr marL="0" indent="0">
              <a:buNone/>
            </a:pPr>
            <a:r>
              <a:rPr lang="en-US" sz="2200" dirty="0">
                <a:solidFill>
                  <a:schemeClr val="accent5">
                    <a:lumMod val="50000"/>
                  </a:schemeClr>
                </a:solidFill>
              </a:rPr>
              <a:t>Overcome</a:t>
            </a:r>
          </a:p>
          <a:p>
            <a:pPr marL="0" indent="0">
              <a:buNone/>
            </a:pPr>
            <a:r>
              <a:rPr lang="en-US" dirty="0"/>
              <a:t>To overcome this, I explored various sources to collect diverse and reliable data</a:t>
            </a:r>
          </a:p>
          <a:p>
            <a:pPr marL="0" indent="0">
              <a:buNone/>
            </a:pPr>
            <a:r>
              <a:rPr lang="en-US" dirty="0"/>
              <a:t>Like Google Images Open Image Dataset Kaggle Datasets Free Stock Footage Sites</a:t>
            </a:r>
          </a:p>
        </p:txBody>
      </p:sp>
      <p:graphicFrame>
        <p:nvGraphicFramePr>
          <p:cNvPr id="6" name="Content Placeholder 3">
            <a:extLst>
              <a:ext uri="{FF2B5EF4-FFF2-40B4-BE49-F238E27FC236}">
                <a16:creationId xmlns:a16="http://schemas.microsoft.com/office/drawing/2014/main" id="{824C1D2B-F0A8-EC98-479C-113FDB33CD79}"/>
              </a:ext>
            </a:extLst>
          </p:cNvPr>
          <p:cNvGraphicFramePr>
            <a:graphicFrameLocks noGrp="1"/>
          </p:cNvGraphicFramePr>
          <p:nvPr>
            <p:ph sz="half" idx="14"/>
            <p:extLst>
              <p:ext uri="{D42A27DB-BD31-4B8C-83A1-F6EECF244321}">
                <p14:modId xmlns:p14="http://schemas.microsoft.com/office/powerpoint/2010/main" val="1868596336"/>
              </p:ext>
            </p:extLst>
          </p:nvPr>
        </p:nvGraphicFramePr>
        <p:xfrm>
          <a:off x="1328854" y="1835775"/>
          <a:ext cx="7978936" cy="24367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4979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wipe(down)">
                                      <p:cBhvr>
                                        <p:cTn id="26" dur="50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wipe(down)">
                                      <p:cBhvr>
                                        <p:cTn id="3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Graphic spid="6"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C4AE-0CC1-2036-5569-59E032B52954}"/>
              </a:ext>
            </a:extLst>
          </p:cNvPr>
          <p:cNvSpPr>
            <a:spLocks noGrp="1"/>
          </p:cNvSpPr>
          <p:nvPr>
            <p:ph type="title"/>
          </p:nvPr>
        </p:nvSpPr>
        <p:spPr>
          <a:xfrm>
            <a:off x="1143000" y="461839"/>
            <a:ext cx="9906000" cy="1096407"/>
          </a:xfrm>
        </p:spPr>
        <p:txBody>
          <a:bodyPr/>
          <a:lstStyle/>
          <a:p>
            <a:r>
              <a:rPr lang="en-US" sz="3400" dirty="0"/>
              <a:t>Red traffic detection</a:t>
            </a:r>
          </a:p>
        </p:txBody>
      </p:sp>
      <p:sp>
        <p:nvSpPr>
          <p:cNvPr id="3" name="Content Placeholder 2">
            <a:extLst>
              <a:ext uri="{FF2B5EF4-FFF2-40B4-BE49-F238E27FC236}">
                <a16:creationId xmlns:a16="http://schemas.microsoft.com/office/drawing/2014/main" id="{B45318BE-35D6-3360-2F57-937C44F6C79B}"/>
              </a:ext>
            </a:extLst>
          </p:cNvPr>
          <p:cNvSpPr>
            <a:spLocks noGrp="1"/>
          </p:cNvSpPr>
          <p:nvPr>
            <p:ph sz="half" idx="15"/>
          </p:nvPr>
        </p:nvSpPr>
        <p:spPr>
          <a:xfrm>
            <a:off x="895349" y="1764638"/>
            <a:ext cx="9305926" cy="739097"/>
          </a:xfrm>
        </p:spPr>
        <p:txBody>
          <a:bodyPr/>
          <a:lstStyle/>
          <a:p>
            <a:pPr marL="0" indent="0">
              <a:buNone/>
            </a:pPr>
            <a:r>
              <a:rPr lang="en-US" dirty="0">
                <a:solidFill>
                  <a:schemeClr val="accent4">
                    <a:lumMod val="50000"/>
                  </a:schemeClr>
                </a:solidFill>
              </a:rPr>
              <a:t>the system struggled to accurately detect the red color in traffic lights due to interference from other elements in the frame (e.g., vehicles, background).</a:t>
            </a:r>
          </a:p>
        </p:txBody>
      </p:sp>
      <p:graphicFrame>
        <p:nvGraphicFramePr>
          <p:cNvPr id="6" name="Content Placeholder 3">
            <a:extLst>
              <a:ext uri="{FF2B5EF4-FFF2-40B4-BE49-F238E27FC236}">
                <a16:creationId xmlns:a16="http://schemas.microsoft.com/office/drawing/2014/main" id="{2C378088-D8AC-395C-FCED-83EF7DD095D7}"/>
              </a:ext>
            </a:extLst>
          </p:cNvPr>
          <p:cNvGraphicFramePr>
            <a:graphicFrameLocks noGrp="1"/>
          </p:cNvGraphicFramePr>
          <p:nvPr>
            <p:ph sz="half" idx="14"/>
            <p:extLst>
              <p:ext uri="{D42A27DB-BD31-4B8C-83A1-F6EECF244321}">
                <p14:modId xmlns:p14="http://schemas.microsoft.com/office/powerpoint/2010/main" val="3723424402"/>
              </p:ext>
            </p:extLst>
          </p:nvPr>
        </p:nvGraphicFramePr>
        <p:xfrm>
          <a:off x="666749" y="3429000"/>
          <a:ext cx="10274461" cy="3293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23052DAF-B661-391E-A7E7-B910F89F6A7D}"/>
              </a:ext>
            </a:extLst>
          </p:cNvPr>
          <p:cNvSpPr txBox="1"/>
          <p:nvPr/>
        </p:nvSpPr>
        <p:spPr>
          <a:xfrm>
            <a:off x="1381125" y="2981325"/>
            <a:ext cx="2143125" cy="430887"/>
          </a:xfrm>
          <a:prstGeom prst="rect">
            <a:avLst/>
          </a:prstGeom>
          <a:noFill/>
        </p:spPr>
        <p:txBody>
          <a:bodyPr wrap="square" rtlCol="0">
            <a:spAutoFit/>
          </a:bodyPr>
          <a:lstStyle/>
          <a:p>
            <a:r>
              <a:rPr lang="en-US" sz="2200" dirty="0">
                <a:solidFill>
                  <a:schemeClr val="accent5">
                    <a:lumMod val="50000"/>
                  </a:schemeClr>
                </a:solidFill>
              </a:rPr>
              <a:t>overcome</a:t>
            </a:r>
          </a:p>
        </p:txBody>
      </p:sp>
    </p:spTree>
    <p:extLst>
      <p:ext uri="{BB962C8B-B14F-4D97-AF65-F5344CB8AC3E}">
        <p14:creationId xmlns:p14="http://schemas.microsoft.com/office/powerpoint/2010/main" val="3608814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ircle(in)">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circle(in)">
                                      <p:cBhvr>
                                        <p:cTn id="2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6" grpId="0">
        <p:bldAsOne/>
      </p:bldGraphic>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8B562-1C7F-6A8E-C108-766B54B9AFDE}"/>
              </a:ext>
            </a:extLst>
          </p:cNvPr>
          <p:cNvSpPr>
            <a:spLocks noGrp="1"/>
          </p:cNvSpPr>
          <p:nvPr>
            <p:ph type="title"/>
          </p:nvPr>
        </p:nvSpPr>
        <p:spPr>
          <a:xfrm>
            <a:off x="1621114" y="609599"/>
            <a:ext cx="5305425" cy="963057"/>
          </a:xfrm>
        </p:spPr>
        <p:txBody>
          <a:bodyPr/>
          <a:lstStyle/>
          <a:p>
            <a:r>
              <a:rPr lang="en-US" dirty="0"/>
              <a:t>Model accuracy</a:t>
            </a:r>
          </a:p>
        </p:txBody>
      </p:sp>
      <p:sp>
        <p:nvSpPr>
          <p:cNvPr id="3" name="Content Placeholder 2">
            <a:extLst>
              <a:ext uri="{FF2B5EF4-FFF2-40B4-BE49-F238E27FC236}">
                <a16:creationId xmlns:a16="http://schemas.microsoft.com/office/drawing/2014/main" id="{92B4BDEF-E386-8760-73D8-465D231530B3}"/>
              </a:ext>
            </a:extLst>
          </p:cNvPr>
          <p:cNvSpPr>
            <a:spLocks noGrp="1"/>
          </p:cNvSpPr>
          <p:nvPr>
            <p:ph sz="half" idx="15"/>
          </p:nvPr>
        </p:nvSpPr>
        <p:spPr>
          <a:xfrm>
            <a:off x="1076323" y="1821788"/>
            <a:ext cx="9829801" cy="963057"/>
          </a:xfrm>
        </p:spPr>
        <p:txBody>
          <a:bodyPr/>
          <a:lstStyle/>
          <a:p>
            <a:pPr marL="0" indent="0">
              <a:buNone/>
            </a:pPr>
            <a:r>
              <a:rPr lang="en-US" dirty="0">
                <a:solidFill>
                  <a:schemeClr val="accent4">
                    <a:lumMod val="50000"/>
                  </a:schemeClr>
                </a:solidFill>
              </a:rPr>
              <a:t>The YOLO</a:t>
            </a:r>
            <a:r>
              <a:rPr lang="en-150" dirty="0">
                <a:solidFill>
                  <a:schemeClr val="accent4">
                    <a:lumMod val="50000"/>
                  </a:schemeClr>
                </a:solidFill>
              </a:rPr>
              <a:t>v8</a:t>
            </a:r>
            <a:r>
              <a:rPr lang="en-US" dirty="0">
                <a:solidFill>
                  <a:schemeClr val="accent4">
                    <a:lumMod val="50000"/>
                  </a:schemeClr>
                </a:solidFill>
              </a:rPr>
              <a:t> model initially gave low accuracy in detecting car license plates, likely due to insufficient training data and suboptimal model performance.</a:t>
            </a:r>
          </a:p>
        </p:txBody>
      </p:sp>
      <p:sp>
        <p:nvSpPr>
          <p:cNvPr id="4" name="Content Placeholder 3">
            <a:extLst>
              <a:ext uri="{FF2B5EF4-FFF2-40B4-BE49-F238E27FC236}">
                <a16:creationId xmlns:a16="http://schemas.microsoft.com/office/drawing/2014/main" id="{B0F4B02C-DF60-5A48-8A6C-7F5626CED633}"/>
              </a:ext>
            </a:extLst>
          </p:cNvPr>
          <p:cNvSpPr>
            <a:spLocks noGrp="1"/>
          </p:cNvSpPr>
          <p:nvPr>
            <p:ph sz="half" idx="14"/>
          </p:nvPr>
        </p:nvSpPr>
        <p:spPr>
          <a:xfrm>
            <a:off x="1076323" y="3286125"/>
            <a:ext cx="9112411" cy="3468757"/>
          </a:xfrm>
        </p:spPr>
        <p:txBody>
          <a:bodyPr/>
          <a:lstStyle/>
          <a:p>
            <a:r>
              <a:rPr lang="en-US" dirty="0">
                <a:solidFill>
                  <a:schemeClr val="accent4">
                    <a:lumMod val="50000"/>
                  </a:schemeClr>
                </a:solidFill>
              </a:rPr>
              <a:t>Collected a specialized dataset of car license plates, ensuring diversity in angles, lighting conditions, and plate designs.</a:t>
            </a:r>
          </a:p>
          <a:p>
            <a:r>
              <a:rPr lang="en-US" dirty="0">
                <a:solidFill>
                  <a:schemeClr val="accent4">
                    <a:lumMod val="50000"/>
                  </a:schemeClr>
                </a:solidFill>
              </a:rPr>
              <a:t>Optimized the model by adjusting the </a:t>
            </a:r>
            <a:r>
              <a:rPr lang="en-US" b="1" dirty="0">
                <a:solidFill>
                  <a:schemeClr val="accent4">
                    <a:lumMod val="50000"/>
                  </a:schemeClr>
                </a:solidFill>
              </a:rPr>
              <a:t>weights</a:t>
            </a:r>
            <a:r>
              <a:rPr lang="en-US" dirty="0">
                <a:solidFill>
                  <a:schemeClr val="accent4">
                    <a:lumMod val="50000"/>
                  </a:schemeClr>
                </a:solidFill>
              </a:rPr>
              <a:t> to better fit the collected data, making it more sensitive to the nuances of license plates in various environments.</a:t>
            </a:r>
          </a:p>
          <a:p>
            <a:r>
              <a:rPr lang="en-US" dirty="0">
                <a:solidFill>
                  <a:schemeClr val="accent4">
                    <a:lumMod val="50000"/>
                  </a:schemeClr>
                </a:solidFill>
              </a:rPr>
              <a:t>Pretrained the YOLO model on this new dataset, improving its ability to accurately detect and identify license plates in real traffic scenarios.</a:t>
            </a:r>
          </a:p>
          <a:p>
            <a:pPr>
              <a:buFont typeface="Arial" panose="020B0604020202020204" pitchFamily="34" charset="0"/>
              <a:buChar char="•"/>
            </a:pPr>
            <a:r>
              <a:rPr lang="en-US" b="1" dirty="0">
                <a:solidFill>
                  <a:schemeClr val="accent5">
                    <a:lumMod val="50000"/>
                  </a:schemeClr>
                </a:solidFill>
              </a:rPr>
              <a:t>Outcome</a:t>
            </a:r>
            <a:r>
              <a:rPr lang="en-US" dirty="0">
                <a:solidFill>
                  <a:schemeClr val="accent5">
                    <a:lumMod val="50000"/>
                  </a:schemeClr>
                </a:solidFill>
              </a:rPr>
              <a:t>: </a:t>
            </a:r>
            <a:r>
              <a:rPr lang="en-US" dirty="0">
                <a:solidFill>
                  <a:schemeClr val="accent4">
                    <a:lumMod val="50000"/>
                  </a:schemeClr>
                </a:solidFill>
              </a:rPr>
              <a:t>This optimization resulted in significantly higher detection accuracy and overall system reliability.</a:t>
            </a:r>
          </a:p>
          <a:p>
            <a:endParaRPr lang="en-US" dirty="0"/>
          </a:p>
        </p:txBody>
      </p:sp>
      <p:sp>
        <p:nvSpPr>
          <p:cNvPr id="5" name="TextBox 4">
            <a:extLst>
              <a:ext uri="{FF2B5EF4-FFF2-40B4-BE49-F238E27FC236}">
                <a16:creationId xmlns:a16="http://schemas.microsoft.com/office/drawing/2014/main" id="{91E5BA92-DE94-04FB-F95D-228E2FAEEA89}"/>
              </a:ext>
            </a:extLst>
          </p:cNvPr>
          <p:cNvSpPr txBox="1"/>
          <p:nvPr/>
        </p:nvSpPr>
        <p:spPr>
          <a:xfrm>
            <a:off x="1714500" y="2784845"/>
            <a:ext cx="1295547" cy="461665"/>
          </a:xfrm>
          <a:prstGeom prst="rect">
            <a:avLst/>
          </a:prstGeom>
          <a:noFill/>
        </p:spPr>
        <p:txBody>
          <a:bodyPr wrap="none" rtlCol="0">
            <a:spAutoFit/>
          </a:bodyPr>
          <a:lstStyle/>
          <a:p>
            <a:r>
              <a:rPr lang="en-US" sz="2400" dirty="0">
                <a:solidFill>
                  <a:schemeClr val="accent5">
                    <a:lumMod val="50000"/>
                  </a:schemeClr>
                </a:solidFill>
              </a:rPr>
              <a:t>Overcome</a:t>
            </a:r>
          </a:p>
        </p:txBody>
      </p:sp>
    </p:spTree>
    <p:extLst>
      <p:ext uri="{BB962C8B-B14F-4D97-AF65-F5344CB8AC3E}">
        <p14:creationId xmlns:p14="http://schemas.microsoft.com/office/powerpoint/2010/main" val="2962087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ircle(in)">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circle(in)">
                                      <p:cBhvr>
                                        <p:cTn id="24" dur="2000"/>
                                        <p:tgtEl>
                                          <p:spTgt spid="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Effect transition="in" filter="circle(in)">
                                      <p:cBhvr>
                                        <p:cTn id="29" dur="2000"/>
                                        <p:tgtEl>
                                          <p:spTgt spid="4">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circle(in)">
                                      <p:cBhvr>
                                        <p:cTn id="34" dur="2000"/>
                                        <p:tgtEl>
                                          <p:spTgt spid="4">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animEffect transition="in" filter="circle(in)">
                                      <p:cBhvr>
                                        <p:cTn id="39" dur="2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3E58A-B33E-2147-8CCD-ECD4470E8C1D}"/>
              </a:ext>
            </a:extLst>
          </p:cNvPr>
          <p:cNvSpPr>
            <a:spLocks noGrp="1"/>
          </p:cNvSpPr>
          <p:nvPr>
            <p:ph type="title"/>
          </p:nvPr>
        </p:nvSpPr>
        <p:spPr>
          <a:xfrm>
            <a:off x="1419225" y="691780"/>
            <a:ext cx="5267325" cy="1010682"/>
          </a:xfrm>
        </p:spPr>
        <p:txBody>
          <a:bodyPr/>
          <a:lstStyle/>
          <a:p>
            <a:r>
              <a:rPr lang="en-US" dirty="0" err="1"/>
              <a:t>Ocr</a:t>
            </a:r>
            <a:r>
              <a:rPr lang="en-US" dirty="0"/>
              <a:t> type</a:t>
            </a:r>
          </a:p>
        </p:txBody>
      </p:sp>
      <p:sp>
        <p:nvSpPr>
          <p:cNvPr id="3" name="Content Placeholder 2">
            <a:extLst>
              <a:ext uri="{FF2B5EF4-FFF2-40B4-BE49-F238E27FC236}">
                <a16:creationId xmlns:a16="http://schemas.microsoft.com/office/drawing/2014/main" id="{820E63E1-E3C6-C804-9356-3B7680F45DBE}"/>
              </a:ext>
            </a:extLst>
          </p:cNvPr>
          <p:cNvSpPr>
            <a:spLocks noGrp="1"/>
          </p:cNvSpPr>
          <p:nvPr>
            <p:ph sz="half" idx="15"/>
          </p:nvPr>
        </p:nvSpPr>
        <p:spPr>
          <a:xfrm>
            <a:off x="838198" y="2078963"/>
            <a:ext cx="9315451" cy="797587"/>
          </a:xfrm>
        </p:spPr>
        <p:txBody>
          <a:bodyPr/>
          <a:lstStyle/>
          <a:p>
            <a:pPr marL="0" indent="0">
              <a:buNone/>
            </a:pPr>
            <a:r>
              <a:rPr lang="en-US" dirty="0">
                <a:solidFill>
                  <a:schemeClr val="accent4">
                    <a:lumMod val="50000"/>
                  </a:schemeClr>
                </a:solidFill>
              </a:rPr>
              <a:t>The initial OCR tools used, like </a:t>
            </a:r>
            <a:r>
              <a:rPr lang="en-US" b="1" dirty="0" err="1">
                <a:solidFill>
                  <a:schemeClr val="accent4">
                    <a:lumMod val="50000"/>
                  </a:schemeClr>
                </a:solidFill>
              </a:rPr>
              <a:t>PytesseractOCR</a:t>
            </a:r>
            <a:r>
              <a:rPr lang="en-US" dirty="0">
                <a:solidFill>
                  <a:schemeClr val="accent4">
                    <a:lumMod val="50000"/>
                  </a:schemeClr>
                </a:solidFill>
              </a:rPr>
              <a:t>, gave poor accuracy in recognizing the text on license plates due to varying image quality, lighting, and resolution.</a:t>
            </a:r>
          </a:p>
        </p:txBody>
      </p:sp>
      <p:graphicFrame>
        <p:nvGraphicFramePr>
          <p:cNvPr id="7" name="Rectangle 1">
            <a:extLst>
              <a:ext uri="{FF2B5EF4-FFF2-40B4-BE49-F238E27FC236}">
                <a16:creationId xmlns:a16="http://schemas.microsoft.com/office/drawing/2014/main" id="{797300FC-49E4-87EF-663B-F7BF2A8CA4AB}"/>
              </a:ext>
            </a:extLst>
          </p:cNvPr>
          <p:cNvGraphicFramePr>
            <a:graphicFrameLocks noGrp="1"/>
          </p:cNvGraphicFramePr>
          <p:nvPr>
            <p:ph sz="half" idx="14"/>
            <p:extLst>
              <p:ext uri="{D42A27DB-BD31-4B8C-83A1-F6EECF244321}">
                <p14:modId xmlns:p14="http://schemas.microsoft.com/office/powerpoint/2010/main" val="3205411328"/>
              </p:ext>
            </p:extLst>
          </p:nvPr>
        </p:nvGraphicFramePr>
        <p:xfrm>
          <a:off x="838198" y="3397104"/>
          <a:ext cx="10530191" cy="2241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851E2EC4-AD42-69F9-F9E7-DBA576681C35}"/>
              </a:ext>
            </a:extLst>
          </p:cNvPr>
          <p:cNvSpPr txBox="1"/>
          <p:nvPr/>
        </p:nvSpPr>
        <p:spPr>
          <a:xfrm>
            <a:off x="1504950" y="3022218"/>
            <a:ext cx="1295547" cy="461665"/>
          </a:xfrm>
          <a:prstGeom prst="rect">
            <a:avLst/>
          </a:prstGeom>
          <a:noFill/>
        </p:spPr>
        <p:txBody>
          <a:bodyPr wrap="none" rtlCol="0">
            <a:spAutoFit/>
          </a:bodyPr>
          <a:lstStyle/>
          <a:p>
            <a:r>
              <a:rPr lang="en-150" sz="2400" dirty="0">
                <a:solidFill>
                  <a:schemeClr val="accent5">
                    <a:lumMod val="50000"/>
                  </a:schemeClr>
                </a:solidFill>
              </a:rPr>
              <a:t>Overcome</a:t>
            </a:r>
            <a:endParaRPr lang="en-US" sz="2400" dirty="0">
              <a:solidFill>
                <a:schemeClr val="accent5">
                  <a:lumMod val="50000"/>
                </a:schemeClr>
              </a:solidFill>
            </a:endParaRPr>
          </a:p>
        </p:txBody>
      </p:sp>
    </p:spTree>
    <p:extLst>
      <p:ext uri="{BB962C8B-B14F-4D97-AF65-F5344CB8AC3E}">
        <p14:creationId xmlns:p14="http://schemas.microsoft.com/office/powerpoint/2010/main" val="2296138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ircle(in)">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ircle(in)">
                                      <p:cBhvr>
                                        <p:cTn id="2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7" grpId="0">
        <p:bldAsOne/>
      </p:bldGraphic>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7FC17-CFF0-1E23-9CD3-F600AEA03B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C811DD-BC30-27FB-E0BB-6699131D96C7}"/>
              </a:ext>
            </a:extLst>
          </p:cNvPr>
          <p:cNvSpPr>
            <a:spLocks noGrp="1"/>
          </p:cNvSpPr>
          <p:nvPr>
            <p:ph type="title"/>
          </p:nvPr>
        </p:nvSpPr>
        <p:spPr>
          <a:xfrm>
            <a:off x="7218705" y="542926"/>
            <a:ext cx="4439894" cy="1668143"/>
          </a:xfrm>
        </p:spPr>
        <p:txBody>
          <a:bodyPr vert="horz" lIns="91440" tIns="45720" rIns="91440" bIns="45720" rtlCol="0">
            <a:normAutofit/>
          </a:bodyPr>
          <a:lstStyle/>
          <a:p>
            <a:r>
              <a:rPr lang="en-US" dirty="0"/>
              <a:t>Video Input </a:t>
            </a:r>
          </a:p>
        </p:txBody>
      </p:sp>
      <p:pic>
        <p:nvPicPr>
          <p:cNvPr id="6" name="Content Placeholder 5" descr="A screenshot of a computer">
            <a:extLst>
              <a:ext uri="{FF2B5EF4-FFF2-40B4-BE49-F238E27FC236}">
                <a16:creationId xmlns:a16="http://schemas.microsoft.com/office/drawing/2014/main" id="{F73B3C7C-78B2-3CE1-E6BB-A1576EE03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987643"/>
            <a:ext cx="5270053" cy="1396564"/>
          </a:xfrm>
          <a:prstGeom prst="rect">
            <a:avLst/>
          </a:prstGeom>
        </p:spPr>
      </p:pic>
      <p:graphicFrame>
        <p:nvGraphicFramePr>
          <p:cNvPr id="23" name="Content Placeholder 9">
            <a:extLst>
              <a:ext uri="{FF2B5EF4-FFF2-40B4-BE49-F238E27FC236}">
                <a16:creationId xmlns:a16="http://schemas.microsoft.com/office/drawing/2014/main" id="{8B8B587D-CF55-5B58-3EEB-104BED7BFA31}"/>
              </a:ext>
            </a:extLst>
          </p:cNvPr>
          <p:cNvGraphicFramePr>
            <a:graphicFrameLocks noGrp="1"/>
          </p:cNvGraphicFramePr>
          <p:nvPr>
            <p:ph idx="1"/>
          </p:nvPr>
        </p:nvGraphicFramePr>
        <p:xfrm>
          <a:off x="7218706" y="2211069"/>
          <a:ext cx="4439894" cy="41135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processed_video">
            <a:hlinkClick r:id="" action="ppaction://media"/>
            <a:extLst>
              <a:ext uri="{FF2B5EF4-FFF2-40B4-BE49-F238E27FC236}">
                <a16:creationId xmlns:a16="http://schemas.microsoft.com/office/drawing/2014/main" id="{2C91177F-ADCE-B557-D6E8-1BCC62101CC4}"/>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533400" y="2678688"/>
            <a:ext cx="5361330" cy="3437156"/>
          </a:xfrm>
          <a:prstGeom prst="rect">
            <a:avLst/>
          </a:prstGeom>
        </p:spPr>
      </p:pic>
    </p:spTree>
    <p:extLst>
      <p:ext uri="{BB962C8B-B14F-4D97-AF65-F5344CB8AC3E}">
        <p14:creationId xmlns:p14="http://schemas.microsoft.com/office/powerpoint/2010/main" val="2702807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circle(in)">
                                      <p:cBhvr>
                                        <p:cTn id="14" dur="20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in)">
                                      <p:cBhvr>
                                        <p:cTn id="19" dur="2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1965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fill="hold" display="0">
                  <p:stCondLst>
                    <p:cond delay="indefinite"/>
                  </p:stCondLst>
                </p:cTn>
                <p:tgtEl>
                  <p:spTgt spid="11"/>
                </p:tgtEl>
              </p:cMediaNode>
            </p:video>
            <p:seq concurrent="1" nextAc="seek">
              <p:cTn id="25" restart="whenNotActive" fill="hold" evtFilter="cancelBubble" nodeType="interactiveSeq">
                <p:stCondLst>
                  <p:cond evt="onClick" delay="0">
                    <p:tgtEl>
                      <p:spTgt spid="11"/>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11"/>
                                        </p:tgtEl>
                                      </p:cBhvr>
                                    </p:cmd>
                                  </p:childTnLst>
                                </p:cTn>
                              </p:par>
                            </p:childTnLst>
                          </p:cTn>
                        </p:par>
                      </p:childTnLst>
                    </p:cTn>
                  </p:par>
                </p:childTnLst>
              </p:cTn>
              <p:nextCondLst>
                <p:cond evt="onClick" delay="0">
                  <p:tgtEl>
                    <p:spTgt spid="11"/>
                  </p:tgtEl>
                </p:cond>
              </p:nextCondLst>
            </p:seq>
          </p:childTnLst>
        </p:cTn>
      </p:par>
    </p:tnLst>
    <p:bldLst>
      <p:bldP spid="2" grpId="0"/>
      <p:bldGraphic spid="23"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EB2C4-4722-313D-9753-3427BE9C29E9}"/>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5000" dirty="0"/>
              <a:t>Integration with system</a:t>
            </a:r>
          </a:p>
        </p:txBody>
      </p:sp>
      <p:sp>
        <p:nvSpPr>
          <p:cNvPr id="4" name="Content Placeholder 3">
            <a:extLst>
              <a:ext uri="{FF2B5EF4-FFF2-40B4-BE49-F238E27FC236}">
                <a16:creationId xmlns:a16="http://schemas.microsoft.com/office/drawing/2014/main" id="{FD73645C-5312-2249-4FB2-BC7E71B13378}"/>
              </a:ext>
            </a:extLst>
          </p:cNvPr>
          <p:cNvSpPr>
            <a:spLocks noGrp="1"/>
          </p:cNvSpPr>
          <p:nvPr>
            <p:ph sz="half" idx="14"/>
          </p:nvPr>
        </p:nvSpPr>
        <p:spPr>
          <a:xfrm>
            <a:off x="960350" y="4700659"/>
            <a:ext cx="3834392" cy="1604222"/>
          </a:xfrm>
        </p:spPr>
        <p:txBody>
          <a:bodyPr vert="horz" lIns="91440" tIns="45720" rIns="91440" bIns="45720" rtlCol="0">
            <a:normAutofit/>
          </a:bodyPr>
          <a:lstStyle/>
          <a:p>
            <a:pPr>
              <a:lnSpc>
                <a:spcPct val="120000"/>
              </a:lnSpc>
            </a:pPr>
            <a:r>
              <a:rPr lang="en-US" b="1" cap="all" spc="300" dirty="0"/>
              <a:t>After capturing, detect the license number of car and store in data base  </a:t>
            </a:r>
          </a:p>
        </p:txBody>
      </p:sp>
      <p:pic>
        <p:nvPicPr>
          <p:cNvPr id="6" name="Content Placeholder 5">
            <a:extLst>
              <a:ext uri="{FF2B5EF4-FFF2-40B4-BE49-F238E27FC236}">
                <a16:creationId xmlns:a16="http://schemas.microsoft.com/office/drawing/2014/main" id="{E01112D9-DB75-A85E-4668-0BE217F226E0}"/>
              </a:ext>
            </a:extLst>
          </p:cNvPr>
          <p:cNvPicPr>
            <a:picLocks noGrp="1" noChangeAspect="1"/>
          </p:cNvPicPr>
          <p:nvPr>
            <p:ph sz="half" idx="15"/>
          </p:nvPr>
        </p:nvPicPr>
        <p:blipFill>
          <a:blip r:embed="rId2">
            <a:extLst>
              <a:ext uri="{28A0092B-C50C-407E-A947-70E740481C1C}">
                <a14:useLocalDpi xmlns:a14="http://schemas.microsoft.com/office/drawing/2010/main" val="0"/>
              </a:ext>
            </a:extLst>
          </a:blip>
          <a:stretch>
            <a:fillRect/>
          </a:stretch>
        </p:blipFill>
        <p:spPr>
          <a:xfrm>
            <a:off x="6096000" y="2731003"/>
            <a:ext cx="5562600" cy="1404556"/>
          </a:xfrm>
          <a:prstGeom prst="rect">
            <a:avLst/>
          </a:prstGeom>
        </p:spPr>
      </p:pic>
    </p:spTree>
    <p:extLst>
      <p:ext uri="{BB962C8B-B14F-4D97-AF65-F5344CB8AC3E}">
        <p14:creationId xmlns:p14="http://schemas.microsoft.com/office/powerpoint/2010/main" val="4113407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circle(in)">
                                      <p:cBhvr>
                                        <p:cTn id="19" dur="12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022E3-425B-81E0-F6F5-BD2EA5B9471C}"/>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4600" dirty="0"/>
              <a:t>Report generation </a:t>
            </a:r>
          </a:p>
        </p:txBody>
      </p:sp>
      <p:sp>
        <p:nvSpPr>
          <p:cNvPr id="4" name="Content Placeholder 3">
            <a:extLst>
              <a:ext uri="{FF2B5EF4-FFF2-40B4-BE49-F238E27FC236}">
                <a16:creationId xmlns:a16="http://schemas.microsoft.com/office/drawing/2014/main" id="{FEB116A6-1984-F8BA-17F9-EFDCBE487F01}"/>
              </a:ext>
            </a:extLst>
          </p:cNvPr>
          <p:cNvSpPr>
            <a:spLocks noGrp="1"/>
          </p:cNvSpPr>
          <p:nvPr>
            <p:ph sz="half" idx="14"/>
          </p:nvPr>
        </p:nvSpPr>
        <p:spPr>
          <a:xfrm>
            <a:off x="1015489" y="4386729"/>
            <a:ext cx="4194222" cy="1937871"/>
          </a:xfrm>
        </p:spPr>
        <p:txBody>
          <a:bodyPr vert="horz" lIns="91440" tIns="45720" rIns="91440" bIns="45720" rtlCol="0">
            <a:normAutofit/>
          </a:bodyPr>
          <a:lstStyle/>
          <a:p>
            <a:pPr>
              <a:lnSpc>
                <a:spcPct val="120000"/>
              </a:lnSpc>
            </a:pPr>
            <a:r>
              <a:rPr lang="en-US" b="1" cap="all" spc="300" dirty="0">
                <a:solidFill>
                  <a:schemeClr val="accent4">
                    <a:lumMod val="50000"/>
                  </a:schemeClr>
                </a:solidFill>
              </a:rPr>
              <a:t>Capture the image of car license and sent it or store in the database with the time of violation  </a:t>
            </a:r>
          </a:p>
        </p:txBody>
      </p:sp>
      <p:pic>
        <p:nvPicPr>
          <p:cNvPr id="6" name="Content Placeholder 5" descr="A screenshot of a computer&#10;&#10;Description automatically generated">
            <a:extLst>
              <a:ext uri="{FF2B5EF4-FFF2-40B4-BE49-F238E27FC236}">
                <a16:creationId xmlns:a16="http://schemas.microsoft.com/office/drawing/2014/main" id="{4CB21152-2571-07D8-E5D6-18507FFD6069}"/>
              </a:ext>
            </a:extLst>
          </p:cNvPr>
          <p:cNvPicPr>
            <a:picLocks noGrp="1" noChangeAspect="1"/>
          </p:cNvPicPr>
          <p:nvPr>
            <p:ph sz="half" idx="15"/>
          </p:nvPr>
        </p:nvPicPr>
        <p:blipFill>
          <a:blip r:embed="rId2">
            <a:extLst>
              <a:ext uri="{28A0092B-C50C-407E-A947-70E740481C1C}">
                <a14:useLocalDpi xmlns:a14="http://schemas.microsoft.com/office/drawing/2010/main" val="0"/>
              </a:ext>
            </a:extLst>
          </a:blip>
          <a:stretch>
            <a:fillRect/>
          </a:stretch>
        </p:blipFill>
        <p:spPr>
          <a:xfrm>
            <a:off x="5856516" y="781799"/>
            <a:ext cx="5802084" cy="5294401"/>
          </a:xfrm>
          <a:prstGeom prst="rect">
            <a:avLst/>
          </a:prstGeom>
        </p:spPr>
      </p:pic>
    </p:spTree>
    <p:extLst>
      <p:ext uri="{BB962C8B-B14F-4D97-AF65-F5344CB8AC3E}">
        <p14:creationId xmlns:p14="http://schemas.microsoft.com/office/powerpoint/2010/main" val="1679779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circle(in)">
                                      <p:cBhvr>
                                        <p:cTn id="19"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3">
            <a:extLst>
              <a:ext uri="{FF2B5EF4-FFF2-40B4-BE49-F238E27FC236}">
                <a16:creationId xmlns:a16="http://schemas.microsoft.com/office/drawing/2014/main" id="{FF4BD241-F172-410B-B0DE-9D7344B3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4850735" cy="685799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320626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320626 w 6125882"/>
              <a:gd name="connsiteY4" fmla="*/ 0 h 6857998"/>
              <a:gd name="connsiteX0" fmla="*/ 2034528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034528 w 5839784"/>
              <a:gd name="connsiteY4" fmla="*/ 0 h 6857998"/>
              <a:gd name="connsiteX0" fmla="*/ 2482758 w 5839784"/>
              <a:gd name="connsiteY0" fmla="*/ 10951 h 6857998"/>
              <a:gd name="connsiteX1" fmla="*/ 5839784 w 5839784"/>
              <a:gd name="connsiteY1" fmla="*/ 0 h 6857998"/>
              <a:gd name="connsiteX2" fmla="*/ 5839784 w 5839784"/>
              <a:gd name="connsiteY2" fmla="*/ 6857998 h 6857998"/>
              <a:gd name="connsiteX3" fmla="*/ 0 w 5839784"/>
              <a:gd name="connsiteY3" fmla="*/ 6856093 h 6857998"/>
              <a:gd name="connsiteX4" fmla="*/ 2482758 w 5839784"/>
              <a:gd name="connsiteY4" fmla="*/ 10951 h 6857998"/>
              <a:gd name="connsiteX0" fmla="*/ 2495565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495565 w 5839784"/>
              <a:gd name="connsiteY4" fmla="*/ 0 h 6857998"/>
              <a:gd name="connsiteX0" fmla="*/ 2328480 w 5672699"/>
              <a:gd name="connsiteY0" fmla="*/ 0 h 6857998"/>
              <a:gd name="connsiteX1" fmla="*/ 5672699 w 5672699"/>
              <a:gd name="connsiteY1" fmla="*/ 0 h 6857998"/>
              <a:gd name="connsiteX2" fmla="*/ 5672699 w 5672699"/>
              <a:gd name="connsiteY2" fmla="*/ 6857998 h 6857998"/>
              <a:gd name="connsiteX3" fmla="*/ 0 w 5672699"/>
              <a:gd name="connsiteY3" fmla="*/ 6856093 h 6857998"/>
              <a:gd name="connsiteX4" fmla="*/ 2328480 w 5672699"/>
              <a:gd name="connsiteY4" fmla="*/ 0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699" h="6857998">
                <a:moveTo>
                  <a:pt x="2328480" y="0"/>
                </a:moveTo>
                <a:lnTo>
                  <a:pt x="5672699" y="0"/>
                </a:lnTo>
                <a:lnTo>
                  <a:pt x="5672699" y="6857998"/>
                </a:lnTo>
                <a:lnTo>
                  <a:pt x="0" y="6856093"/>
                </a:lnTo>
                <a:lnTo>
                  <a:pt x="232848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F993E5-8396-E26B-AD20-62BFE5B58320}"/>
              </a:ext>
            </a:extLst>
          </p:cNvPr>
          <p:cNvSpPr>
            <a:spLocks noGrp="1"/>
          </p:cNvSpPr>
          <p:nvPr>
            <p:ph type="title"/>
          </p:nvPr>
        </p:nvSpPr>
        <p:spPr>
          <a:xfrm>
            <a:off x="668005" y="657225"/>
            <a:ext cx="3230515" cy="3569822"/>
          </a:xfrm>
        </p:spPr>
        <p:txBody>
          <a:bodyPr vert="horz" lIns="91440" tIns="45720" rIns="91440" bIns="45720" rtlCol="0" anchor="t">
            <a:normAutofit/>
          </a:bodyPr>
          <a:lstStyle/>
          <a:p>
            <a:r>
              <a:rPr lang="en-US" sz="3700" dirty="0"/>
              <a:t>properties</a:t>
            </a:r>
          </a:p>
        </p:txBody>
      </p:sp>
      <p:cxnSp>
        <p:nvCxnSpPr>
          <p:cNvPr id="28" name="Straight Connector 27">
            <a:extLst>
              <a:ext uri="{FF2B5EF4-FFF2-40B4-BE49-F238E27FC236}">
                <a16:creationId xmlns:a16="http://schemas.microsoft.com/office/drawing/2014/main" id="{F1CEFB97-33B1-4F90-A6B8-EAA26EEA1E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93" y="4305300"/>
            <a:ext cx="4515220" cy="25527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3">
            <a:extLst>
              <a:ext uri="{FF2B5EF4-FFF2-40B4-BE49-F238E27FC236}">
                <a16:creationId xmlns:a16="http://schemas.microsoft.com/office/drawing/2014/main" id="{5F114C72-FE9F-1AD2-F23D-80915FA3696D}"/>
              </a:ext>
            </a:extLst>
          </p:cNvPr>
          <p:cNvGraphicFramePr>
            <a:graphicFrameLocks noGrp="1"/>
          </p:cNvGraphicFramePr>
          <p:nvPr>
            <p:ph sz="half" idx="14"/>
            <p:extLst>
              <p:ext uri="{D42A27DB-BD31-4B8C-83A1-F6EECF244321}">
                <p14:modId xmlns:p14="http://schemas.microsoft.com/office/powerpoint/2010/main" val="2832016000"/>
              </p:ext>
            </p:extLst>
          </p:nvPr>
        </p:nvGraphicFramePr>
        <p:xfrm>
          <a:off x="5146923" y="832268"/>
          <a:ext cx="6289466" cy="51469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8076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1740131" y="803218"/>
            <a:ext cx="5002876" cy="884778"/>
          </a:xfrm>
          <a:noFill/>
        </p:spPr>
        <p:txBody>
          <a:bodyPr/>
          <a:lstStyle/>
          <a:p>
            <a:r>
              <a:rPr lang="en-150" sz="4000" dirty="0"/>
              <a:t>Impact</a:t>
            </a:r>
            <a:endParaRPr lang="en-US" sz="4000" dirty="0"/>
          </a:p>
        </p:txBody>
      </p:sp>
      <p:sp>
        <p:nvSpPr>
          <p:cNvPr id="9" name="Rectangle 3">
            <a:extLst>
              <a:ext uri="{FF2B5EF4-FFF2-40B4-BE49-F238E27FC236}">
                <a16:creationId xmlns:a16="http://schemas.microsoft.com/office/drawing/2014/main" id="{AEE7362C-28E3-8626-8D7B-6AB2F1D248C1}"/>
              </a:ext>
            </a:extLst>
          </p:cNvPr>
          <p:cNvSpPr>
            <a:spLocks noGrp="1" noChangeArrowheads="1"/>
          </p:cNvSpPr>
          <p:nvPr>
            <p:ph sz="half" idx="14"/>
          </p:nvPr>
        </p:nvSpPr>
        <p:spPr bwMode="auto">
          <a:xfrm>
            <a:off x="1024227" y="1785999"/>
            <a:ext cx="10637144" cy="41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accent5">
                    <a:lumMod val="50000"/>
                  </a:schemeClr>
                </a:solidFill>
                <a:effectLst/>
              </a:rPr>
              <a:t>Improved Law Enforcement</a:t>
            </a:r>
            <a:endParaRPr lang="en-150" altLang="en-US" dirty="0">
              <a:solidFill>
                <a:schemeClr val="tx1"/>
              </a:solidFill>
            </a:endParaRPr>
          </a:p>
          <a:p>
            <a:pPr marL="0" marR="0" lvl="0" indent="0" algn="l" defTabSz="914400" rtl="0" eaLnBrk="0" fontAlgn="base" latinLnBrk="0" hangingPunct="0">
              <a:lnSpc>
                <a:spcPct val="100000"/>
              </a:lnSpc>
              <a:spcBef>
                <a:spcPct val="0"/>
              </a:spcBef>
              <a:spcAft>
                <a:spcPct val="0"/>
              </a:spcAft>
              <a:buClrTx/>
              <a:buSzTx/>
              <a:tabLst/>
            </a:pPr>
            <a:r>
              <a:rPr kumimoji="0" lang="en-150" altLang="en-US" sz="1800" i="1" strike="noStrike" cap="none" normalizeH="0" baseline="0" dirty="0">
                <a:ln>
                  <a:noFill/>
                </a:ln>
                <a:solidFill>
                  <a:schemeClr val="tx1"/>
                </a:solidFill>
                <a:effectLst/>
                <a:latin typeface="Arial" panose="020B0604020202020204" pitchFamily="34" charset="0"/>
              </a:rPr>
              <a:t>   </a:t>
            </a:r>
            <a:r>
              <a:rPr kumimoji="0" lang="en-US" altLang="en-US" sz="1800" i="1" strike="noStrike" cap="none" normalizeH="0" baseline="0" dirty="0">
                <a:ln>
                  <a:noFill/>
                </a:ln>
                <a:solidFill>
                  <a:srgbClr val="002060"/>
                </a:solidFill>
                <a:effectLst/>
              </a:rPr>
              <a:t>Automates red light monitoring, reducing the need for manual enforcement at every intersection</a:t>
            </a:r>
            <a:r>
              <a:rPr kumimoji="0" lang="en-US" altLang="en-US" sz="1800" i="1" strike="noStrike" cap="none" normalizeH="0" baseline="0" dirty="0">
                <a:ln>
                  <a:noFill/>
                </a:ln>
                <a:solidFill>
                  <a:schemeClr val="tx1"/>
                </a:solidFill>
                <a:effectLst/>
              </a:rPr>
              <a:t>.</a:t>
            </a:r>
            <a:endParaRPr lang="en-150" altLang="en-US" i="1" dirty="0">
              <a:solidFill>
                <a:schemeClr val="tx1"/>
              </a:solidFill>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accent5">
                    <a:lumMod val="50000"/>
                  </a:schemeClr>
                </a:solidFill>
                <a:effectLst/>
              </a:rPr>
              <a:t>Cost Savings</a:t>
            </a:r>
            <a:endParaRPr lang="en-150" altLang="en-US" sz="2000" dirty="0">
              <a:solidFill>
                <a:schemeClr val="accent5">
                  <a:lumMod val="50000"/>
                </a:schemeClr>
              </a:solidFill>
            </a:endParaRPr>
          </a:p>
          <a:p>
            <a:pPr marL="0" marR="0" lvl="0" indent="0" algn="l" defTabSz="914400" rtl="0" eaLnBrk="0" fontAlgn="base" latinLnBrk="0" hangingPunct="0">
              <a:lnSpc>
                <a:spcPct val="100000"/>
              </a:lnSpc>
              <a:spcBef>
                <a:spcPct val="0"/>
              </a:spcBef>
              <a:spcAft>
                <a:spcPct val="0"/>
              </a:spcAft>
              <a:buClrTx/>
              <a:buSzTx/>
              <a:tabLst/>
            </a:pPr>
            <a:r>
              <a:rPr kumimoji="0" lang="en-150" altLang="en-US" sz="18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tx1"/>
                </a:solidFill>
                <a:effectLst/>
              </a:rPr>
              <a:t> </a:t>
            </a:r>
            <a:r>
              <a:rPr kumimoji="0" lang="en-150" altLang="en-US" sz="18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rgbClr val="002060"/>
                </a:solidFill>
                <a:effectLst/>
              </a:rPr>
              <a:t>Reduces operational costs by eliminating the need for human officers to monitor intersections.</a:t>
            </a:r>
            <a:endParaRPr kumimoji="0" lang="en-150" altLang="en-US" sz="1800" b="0" i="0" u="none" strike="noStrike" cap="none" normalizeH="0" baseline="0" dirty="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accent5">
                    <a:lumMod val="50000"/>
                  </a:schemeClr>
                </a:solidFill>
                <a:effectLst/>
              </a:rPr>
              <a:t>Revenue Generation</a:t>
            </a:r>
            <a:endParaRPr lang="en-150" altLang="en-US" sz="2000" dirty="0">
              <a:solidFill>
                <a:schemeClr val="accent5">
                  <a:lumMod val="50000"/>
                </a:schemeClr>
              </a:solidFill>
            </a:endParaRPr>
          </a:p>
          <a:p>
            <a:pPr marL="0" marR="0" lvl="0" indent="0" algn="l" defTabSz="914400" rtl="0" eaLnBrk="0" fontAlgn="base" latinLnBrk="0" hangingPunct="0">
              <a:lnSpc>
                <a:spcPct val="100000"/>
              </a:lnSpc>
              <a:spcBef>
                <a:spcPct val="0"/>
              </a:spcBef>
              <a:spcAft>
                <a:spcPct val="0"/>
              </a:spcAft>
              <a:buClrTx/>
              <a:buSzTx/>
              <a:tabLst/>
            </a:pPr>
            <a:r>
              <a:rPr kumimoji="0" lang="en-150"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rgbClr val="002060"/>
                </a:solidFill>
                <a:effectLst/>
              </a:rPr>
              <a:t>Increased detection leads to more fines, which can fund further traffic management initiatives</a:t>
            </a:r>
            <a:r>
              <a:rPr kumimoji="0" lang="en-US" altLang="en-US" sz="1800" b="0" i="0" u="none" strike="noStrike" cap="none" normalizeH="0" baseline="0" dirty="0">
                <a:ln>
                  <a:noFill/>
                </a:ln>
                <a:solidFill>
                  <a:schemeClr val="tx1"/>
                </a:solidFill>
                <a:effectLst/>
              </a:rPr>
              <a:t>.</a:t>
            </a:r>
            <a:endParaRPr kumimoji="0" lang="en-150"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accent5">
                    <a:lumMod val="50000"/>
                  </a:schemeClr>
                </a:solidFill>
                <a:effectLst/>
              </a:rPr>
              <a:t>Safety Improvement</a:t>
            </a:r>
            <a:endParaRPr lang="en-150" altLang="en-US" sz="2000" dirty="0">
              <a:solidFill>
                <a:schemeClr val="accent5">
                  <a:lumMod val="50000"/>
                </a:schemeClr>
              </a:solidFill>
            </a:endParaRPr>
          </a:p>
          <a:p>
            <a:pPr marL="0" marR="0" lvl="0" indent="0" algn="l" defTabSz="914400" rtl="0" eaLnBrk="0" fontAlgn="base" latinLnBrk="0" hangingPunct="0">
              <a:lnSpc>
                <a:spcPct val="100000"/>
              </a:lnSpc>
              <a:spcBef>
                <a:spcPct val="0"/>
              </a:spcBef>
              <a:spcAft>
                <a:spcPct val="0"/>
              </a:spcAft>
              <a:buClrTx/>
              <a:buSzTx/>
              <a:tabLst/>
            </a:pPr>
            <a:r>
              <a:rPr kumimoji="0" lang="en-150" altLang="en-US" sz="1800" b="0" i="0" u="none" strike="noStrike" cap="none" normalizeH="0" baseline="0" dirty="0">
                <a:ln>
                  <a:noFill/>
                </a:ln>
                <a:solidFill>
                  <a:srgbClr val="002060"/>
                </a:solidFill>
                <a:effectLst/>
                <a:latin typeface="Arial" panose="020B0604020202020204" pitchFamily="34" charset="0"/>
              </a:rPr>
              <a:t>    </a:t>
            </a:r>
            <a:r>
              <a:rPr kumimoji="0" lang="en-US" altLang="en-US" sz="1800" b="0" i="0" u="none" strike="noStrike" cap="none" normalizeH="0" baseline="0" dirty="0">
                <a:ln>
                  <a:noFill/>
                </a:ln>
                <a:solidFill>
                  <a:srgbClr val="002060"/>
                </a:solidFill>
                <a:effectLst/>
              </a:rPr>
              <a:t>Preventing accidents by encouraging drivers to comply with traffic signals. </a:t>
            </a:r>
            <a:endParaRPr kumimoji="0" lang="en-150" altLang="en-US" sz="1800" b="0" i="0" u="none" strike="noStrike" cap="none" normalizeH="0" baseline="0" dirty="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tabLst/>
            </a:pPr>
            <a:endParaRPr kumimoji="0" lang="en-150" altLang="en-US" sz="1800" b="0" i="0" u="none" strike="noStrike" cap="none" normalizeH="0" baseline="0" dirty="0">
              <a:ln>
                <a:noFill/>
              </a:ln>
              <a:solidFill>
                <a:srgbClr val="002060"/>
              </a:solidFill>
              <a:effectLs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000" b="1" dirty="0">
                <a:solidFill>
                  <a:schemeClr val="accent5">
                    <a:lumMod val="50000"/>
                  </a:schemeClr>
                </a:solidFill>
              </a:rPr>
              <a:t>Long-term Benefits</a:t>
            </a:r>
            <a:endParaRPr lang="en-150" sz="2000" b="1" dirty="0">
              <a:solidFill>
                <a:schemeClr val="accent5">
                  <a:lumMod val="50000"/>
                </a:schemeClr>
              </a:solidFill>
            </a:endParaRPr>
          </a:p>
          <a:p>
            <a:pPr marR="0" lvl="0" algn="l" defTabSz="914400" rtl="0" eaLnBrk="0" fontAlgn="base" latinLnBrk="0" hangingPunct="0">
              <a:lnSpc>
                <a:spcPct val="100000"/>
              </a:lnSpc>
              <a:spcBef>
                <a:spcPct val="0"/>
              </a:spcBef>
              <a:spcAft>
                <a:spcPct val="0"/>
              </a:spcAft>
              <a:buClrTx/>
              <a:buSzTx/>
              <a:tabLst/>
            </a:pPr>
            <a:r>
              <a:rPr lang="en-150" dirty="0"/>
              <a:t>     </a:t>
            </a:r>
            <a:r>
              <a:rPr lang="en-US" dirty="0">
                <a:solidFill>
                  <a:srgbClr val="002060"/>
                </a:solidFill>
              </a:rPr>
              <a:t>Fewer accidents, leading to lower costs related to emergency services and traffic congestion.</a:t>
            </a:r>
            <a:endParaRPr kumimoji="0" lang="en-US" altLang="en-US" sz="1800" b="0" i="0" u="none" strike="noStrike" cap="none" normalizeH="0" baseline="0" dirty="0">
              <a:ln>
                <a:noFill/>
              </a:ln>
              <a:solidFill>
                <a:srgbClr val="002060"/>
              </a:solidFill>
              <a:effectLst/>
            </a:endParaRPr>
          </a:p>
        </p:txBody>
      </p:sp>
    </p:spTree>
    <p:extLst>
      <p:ext uri="{BB962C8B-B14F-4D97-AF65-F5344CB8AC3E}">
        <p14:creationId xmlns:p14="http://schemas.microsoft.com/office/powerpoint/2010/main" val="8374022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wipe(down)">
                                      <p:cBhvr>
                                        <p:cTn id="14" dur="500"/>
                                        <p:tgtEl>
                                          <p:spTgt spid="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circle(in)">
                                      <p:cBhvr>
                                        <p:cTn id="19" dur="2000"/>
                                        <p:tgtEl>
                                          <p:spTgt spid="9">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9">
                                            <p:txEl>
                                              <p:pRg st="3" end="3"/>
                                            </p:txEl>
                                          </p:spTgt>
                                        </p:tgtEl>
                                        <p:attrNameLst>
                                          <p:attrName>style.visibility</p:attrName>
                                        </p:attrNameLst>
                                      </p:cBhvr>
                                      <p:to>
                                        <p:strVal val="visible"/>
                                      </p:to>
                                    </p:set>
                                    <p:animEffect transition="in" filter="wipe(down)">
                                      <p:cBhvr>
                                        <p:cTn id="24" dur="500"/>
                                        <p:tgtEl>
                                          <p:spTgt spid="9">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animEffect transition="in" filter="circle(in)">
                                      <p:cBhvr>
                                        <p:cTn id="29" dur="2000"/>
                                        <p:tgtEl>
                                          <p:spTgt spid="9">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9">
                                            <p:txEl>
                                              <p:pRg st="6" end="6"/>
                                            </p:txEl>
                                          </p:spTgt>
                                        </p:tgtEl>
                                        <p:attrNameLst>
                                          <p:attrName>style.visibility</p:attrName>
                                        </p:attrNameLst>
                                      </p:cBhvr>
                                      <p:to>
                                        <p:strVal val="visible"/>
                                      </p:to>
                                    </p:set>
                                    <p:animEffect transition="in" filter="wipe(down)">
                                      <p:cBhvr>
                                        <p:cTn id="34" dur="500"/>
                                        <p:tgtEl>
                                          <p:spTgt spid="9">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animEffect transition="in" filter="circle(in)">
                                      <p:cBhvr>
                                        <p:cTn id="39" dur="2000"/>
                                        <p:tgtEl>
                                          <p:spTgt spid="9">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9">
                                            <p:txEl>
                                              <p:pRg st="9" end="9"/>
                                            </p:txEl>
                                          </p:spTgt>
                                        </p:tgtEl>
                                        <p:attrNameLst>
                                          <p:attrName>style.visibility</p:attrName>
                                        </p:attrNameLst>
                                      </p:cBhvr>
                                      <p:to>
                                        <p:strVal val="visible"/>
                                      </p:to>
                                    </p:set>
                                    <p:animEffect transition="in" filter="wipe(down)">
                                      <p:cBhvr>
                                        <p:cTn id="44" dur="500"/>
                                        <p:tgtEl>
                                          <p:spTgt spid="9">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grpId="0" nodeType="clickEffect">
                                  <p:stCondLst>
                                    <p:cond delay="0"/>
                                  </p:stCondLst>
                                  <p:childTnLst>
                                    <p:set>
                                      <p:cBhvr>
                                        <p:cTn id="48" dur="1" fill="hold">
                                          <p:stCondLst>
                                            <p:cond delay="0"/>
                                          </p:stCondLst>
                                        </p:cTn>
                                        <p:tgtEl>
                                          <p:spTgt spid="9">
                                            <p:txEl>
                                              <p:pRg st="10" end="10"/>
                                            </p:txEl>
                                          </p:spTgt>
                                        </p:tgtEl>
                                        <p:attrNameLst>
                                          <p:attrName>style.visibility</p:attrName>
                                        </p:attrNameLst>
                                      </p:cBhvr>
                                      <p:to>
                                        <p:strVal val="visible"/>
                                      </p:to>
                                    </p:set>
                                    <p:animEffect transition="in" filter="circle(in)">
                                      <p:cBhvr>
                                        <p:cTn id="49" dur="2000"/>
                                        <p:tgtEl>
                                          <p:spTgt spid="9">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9">
                                            <p:txEl>
                                              <p:pRg st="12" end="12"/>
                                            </p:txEl>
                                          </p:spTgt>
                                        </p:tgtEl>
                                        <p:attrNameLst>
                                          <p:attrName>style.visibility</p:attrName>
                                        </p:attrNameLst>
                                      </p:cBhvr>
                                      <p:to>
                                        <p:strVal val="visible"/>
                                      </p:to>
                                    </p:set>
                                    <p:animEffect transition="in" filter="wipe(down)">
                                      <p:cBhvr>
                                        <p:cTn id="54" dur="500"/>
                                        <p:tgtEl>
                                          <p:spTgt spid="9">
                                            <p:txEl>
                                              <p:pRg st="12" end="1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grpId="0" nodeType="clickEffect">
                                  <p:stCondLst>
                                    <p:cond delay="0"/>
                                  </p:stCondLst>
                                  <p:childTnLst>
                                    <p:set>
                                      <p:cBhvr>
                                        <p:cTn id="58" dur="1" fill="hold">
                                          <p:stCondLst>
                                            <p:cond delay="0"/>
                                          </p:stCondLst>
                                        </p:cTn>
                                        <p:tgtEl>
                                          <p:spTgt spid="9">
                                            <p:txEl>
                                              <p:pRg st="13" end="13"/>
                                            </p:txEl>
                                          </p:spTgt>
                                        </p:tgtEl>
                                        <p:attrNameLst>
                                          <p:attrName>style.visibility</p:attrName>
                                        </p:attrNameLst>
                                      </p:cBhvr>
                                      <p:to>
                                        <p:strVal val="visible"/>
                                      </p:to>
                                    </p:set>
                                    <p:animEffect transition="in" filter="circle(in)">
                                      <p:cBhvr>
                                        <p:cTn id="59" dur="2000"/>
                                        <p:tgtEl>
                                          <p:spTgt spid="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19C1E-A2D4-15EA-D145-643692784D9E}"/>
              </a:ext>
            </a:extLst>
          </p:cNvPr>
          <p:cNvSpPr>
            <a:spLocks noGrp="1"/>
          </p:cNvSpPr>
          <p:nvPr>
            <p:ph type="title"/>
          </p:nvPr>
        </p:nvSpPr>
        <p:spPr>
          <a:xfrm>
            <a:off x="1609725" y="824520"/>
            <a:ext cx="4953000" cy="1000124"/>
          </a:xfrm>
        </p:spPr>
        <p:txBody>
          <a:bodyPr/>
          <a:lstStyle/>
          <a:p>
            <a:r>
              <a:rPr lang="en-150" sz="4000" dirty="0"/>
              <a:t>Advantages</a:t>
            </a:r>
            <a:endParaRPr lang="en-US" sz="4000" dirty="0"/>
          </a:p>
        </p:txBody>
      </p:sp>
      <p:sp>
        <p:nvSpPr>
          <p:cNvPr id="5" name="Rectangle 1">
            <a:extLst>
              <a:ext uri="{FF2B5EF4-FFF2-40B4-BE49-F238E27FC236}">
                <a16:creationId xmlns:a16="http://schemas.microsoft.com/office/drawing/2014/main" id="{053CD9E6-0504-92E8-50A5-8B7C5EF5079A}"/>
              </a:ext>
            </a:extLst>
          </p:cNvPr>
          <p:cNvSpPr>
            <a:spLocks noGrp="1" noChangeArrowheads="1"/>
          </p:cNvSpPr>
          <p:nvPr>
            <p:ph sz="half" idx="14"/>
          </p:nvPr>
        </p:nvSpPr>
        <p:spPr bwMode="auto">
          <a:xfrm>
            <a:off x="1085850" y="2187520"/>
            <a:ext cx="8776762" cy="3262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accent5">
                    <a:lumMod val="50000"/>
                  </a:schemeClr>
                </a:solidFill>
                <a:effectLst/>
              </a:rPr>
              <a:t>Real-time Detection</a:t>
            </a:r>
            <a:endParaRPr lang="en-150" altLang="en-US" dirty="0">
              <a:solidFill>
                <a:schemeClr val="tx1"/>
              </a:solidFill>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150"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rgbClr val="002060"/>
                </a:solidFill>
                <a:effectLst/>
              </a:rPr>
              <a:t>Detects violations as they happen, ensuring immediate action can be taken.</a:t>
            </a:r>
            <a:endParaRPr kumimoji="0" lang="en-150" altLang="en-US" sz="1800" b="0" i="0" u="none" strike="noStrike" cap="none" normalizeH="0" baseline="0" dirty="0">
              <a:ln>
                <a:noFill/>
              </a:ln>
              <a:solidFill>
                <a:srgbClr val="002060"/>
              </a:solidFill>
              <a:effectLst/>
            </a:endParaRP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rgbClr val="002060"/>
              </a:solidFill>
              <a:effectLs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accent5">
                    <a:lumMod val="50000"/>
                  </a:schemeClr>
                </a:solidFill>
                <a:effectLst/>
              </a:rPr>
              <a:t>High </a:t>
            </a:r>
            <a:r>
              <a:rPr lang="en-US" sz="2000" b="1" dirty="0">
                <a:solidFill>
                  <a:schemeClr val="accent5">
                    <a:lumMod val="50000"/>
                  </a:schemeClr>
                </a:solidFill>
              </a:rPr>
              <a:t>Accuracy</a:t>
            </a:r>
            <a:endParaRPr lang="en-150" sz="2000" b="1" dirty="0">
              <a:solidFill>
                <a:schemeClr val="accent5">
                  <a:lumMod val="50000"/>
                </a:schemeClr>
              </a:solidFill>
            </a:endParaRPr>
          </a:p>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150"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rgbClr val="002060"/>
                </a:solidFill>
                <a:effectLst/>
              </a:rPr>
              <a:t>Reduces false positives using state-of-the-art computer vision techniques</a:t>
            </a:r>
            <a:r>
              <a:rPr kumimoji="0" lang="en-150" altLang="en-US" sz="1800" b="0" i="0" u="none" strike="noStrike" cap="none" normalizeH="0" baseline="0" dirty="0">
                <a:ln>
                  <a:noFill/>
                </a:ln>
                <a:solidFill>
                  <a:srgbClr val="002060"/>
                </a:solidFill>
                <a:effectLst/>
              </a:rPr>
              <a:t> (models like YOLO).</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accent5">
                    <a:lumMod val="50000"/>
                  </a:schemeClr>
                </a:solidFill>
                <a:effectLst/>
              </a:rPr>
              <a:t>Scalability</a:t>
            </a:r>
            <a:endParaRPr lang="en-150" altLang="en-US" dirty="0">
              <a:solidFill>
                <a:schemeClr val="tx1"/>
              </a:solidFill>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150"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rgbClr val="002060"/>
                </a:solidFill>
                <a:effectLst/>
              </a:rPr>
              <a:t>Can be deployed citywide or in specific traffic-heavy areas without extensive infrastructure changes</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en-150"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accent5">
                    <a:lumMod val="50000"/>
                  </a:schemeClr>
                </a:solidFill>
                <a:effectLst/>
              </a:rPr>
              <a:t>Customizability</a:t>
            </a:r>
            <a:endParaRPr lang="en-150" altLang="en-US" dirty="0">
              <a:solidFill>
                <a:schemeClr val="tx1"/>
              </a:solidFill>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150"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rgbClr val="002060"/>
                </a:solidFill>
                <a:effectLst/>
              </a:rPr>
              <a:t>Can adapt to local traffic rules and integrate with existing traffic systems. </a:t>
            </a:r>
          </a:p>
        </p:txBody>
      </p:sp>
    </p:spTree>
    <p:extLst>
      <p:ext uri="{BB962C8B-B14F-4D97-AF65-F5344CB8AC3E}">
        <p14:creationId xmlns:p14="http://schemas.microsoft.com/office/powerpoint/2010/main" val="2444555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down)">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circle(in)">
                                      <p:cBhvr>
                                        <p:cTn id="19" dur="2000"/>
                                        <p:tgtEl>
                                          <p:spTgt spid="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wipe(down)">
                                      <p:cBhvr>
                                        <p:cTn id="24" dur="500"/>
                                        <p:tgtEl>
                                          <p:spTgt spid="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circle(in)">
                                      <p:cBhvr>
                                        <p:cTn id="29" dur="20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wipe(down)">
                                      <p:cBhvr>
                                        <p:cTn id="34" dur="500"/>
                                        <p:tgtEl>
                                          <p:spTgt spid="5">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circle(in)">
                                      <p:cBhvr>
                                        <p:cTn id="39" dur="2000"/>
                                        <p:tgtEl>
                                          <p:spTgt spid="5">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wipe(down)">
                                      <p:cBhvr>
                                        <p:cTn id="44" dur="500"/>
                                        <p:tgtEl>
                                          <p:spTgt spid="5">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grpId="0"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circle(in)">
                                      <p:cBhvr>
                                        <p:cTn id="49" dur="20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FA49195-69EB-4E39-A68A-C232E2D03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3">
            <a:extLst>
              <a:ext uri="{FF2B5EF4-FFF2-40B4-BE49-F238E27FC236}">
                <a16:creationId xmlns:a16="http://schemas.microsoft.com/office/drawing/2014/main" id="{9A92F9DC-743D-47E7-A019-EE09540F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3789" y="6628"/>
            <a:ext cx="4518211" cy="685799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5882" h="6857998">
                <a:moveTo>
                  <a:pt x="2702091" y="0"/>
                </a:moveTo>
                <a:lnTo>
                  <a:pt x="6125882" y="0"/>
                </a:lnTo>
                <a:lnTo>
                  <a:pt x="6125882" y="6857998"/>
                </a:lnTo>
                <a:lnTo>
                  <a:pt x="0" y="6846045"/>
                </a:lnTo>
                <a:lnTo>
                  <a:pt x="270209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1512048" y="1645542"/>
            <a:ext cx="7009948" cy="3516189"/>
          </a:xfrm>
        </p:spPr>
        <p:txBody>
          <a:bodyPr vert="horz" lIns="91440" tIns="45720" rIns="91440" bIns="45720" rtlCol="0" anchor="t">
            <a:normAutofit/>
          </a:bodyPr>
          <a:lstStyle/>
          <a:p>
            <a:pPr algn="l"/>
            <a:r>
              <a:rPr lang="en-US" sz="6100" dirty="0"/>
              <a:t>Do you know how many people die in traffic </a:t>
            </a:r>
          </a:p>
        </p:txBody>
      </p:sp>
      <p:cxnSp>
        <p:nvCxnSpPr>
          <p:cNvPr id="27" name="Straight Connector 26">
            <a:extLst>
              <a:ext uri="{FF2B5EF4-FFF2-40B4-BE49-F238E27FC236}">
                <a16:creationId xmlns:a16="http://schemas.microsoft.com/office/drawing/2014/main" id="{13280B82-CD55-43FD-92C4-F05E2A8D1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5898776" cy="13506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0A4F542-D561-4AFB-8321-EB900BAF0A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1613647"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4D9248B-0006-4BFE-8110-40C16E45C0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3173896"/>
            <a:ext cx="3094383" cy="36841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593BB5-7AFA-4C8F-AECA-CE733B1FD0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038522" y="0"/>
            <a:ext cx="2153476" cy="44461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521483B-CE28-412B-9C71-9BE081E9DC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277412" y="-1"/>
            <a:ext cx="3914588" cy="20977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C9F4738-DD27-44BE-98C6-AB0B2296B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6383" y="5811078"/>
            <a:ext cx="4678017" cy="104692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4C10EA2-1BD8-4267-AA7D-AB8CCA53C3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898777" y="5307496"/>
            <a:ext cx="6293223" cy="15505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088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EF96D-3754-8025-6E41-AEF9EF073706}"/>
              </a:ext>
            </a:extLst>
          </p:cNvPr>
          <p:cNvSpPr>
            <a:spLocks noGrp="1"/>
          </p:cNvSpPr>
          <p:nvPr>
            <p:ph type="title"/>
          </p:nvPr>
        </p:nvSpPr>
        <p:spPr>
          <a:xfrm>
            <a:off x="1143000" y="533401"/>
            <a:ext cx="9048750" cy="1009649"/>
          </a:xfrm>
        </p:spPr>
        <p:txBody>
          <a:bodyPr/>
          <a:lstStyle/>
          <a:p>
            <a:r>
              <a:rPr lang="en-US" b="1" dirty="0"/>
              <a:t>Opportunity</a:t>
            </a:r>
            <a:r>
              <a:rPr lang="en-150" sz="4400" dirty="0"/>
              <a:t> &amp; </a:t>
            </a:r>
            <a:r>
              <a:rPr lang="en-US" sz="4400" dirty="0"/>
              <a:t>Strategy</a:t>
            </a:r>
          </a:p>
        </p:txBody>
      </p:sp>
      <p:sp>
        <p:nvSpPr>
          <p:cNvPr id="3" name="Content Placeholder 2">
            <a:extLst>
              <a:ext uri="{FF2B5EF4-FFF2-40B4-BE49-F238E27FC236}">
                <a16:creationId xmlns:a16="http://schemas.microsoft.com/office/drawing/2014/main" id="{6E7227A9-DA27-F881-68C6-F7A9DE0FDA92}"/>
              </a:ext>
            </a:extLst>
          </p:cNvPr>
          <p:cNvSpPr>
            <a:spLocks noGrp="1"/>
          </p:cNvSpPr>
          <p:nvPr>
            <p:ph sz="half" idx="15"/>
          </p:nvPr>
        </p:nvSpPr>
        <p:spPr>
          <a:xfrm>
            <a:off x="838198" y="2078963"/>
            <a:ext cx="3771901" cy="4067492"/>
          </a:xfrm>
        </p:spPr>
        <p:txBody>
          <a:bodyPr/>
          <a:lstStyle/>
          <a:p>
            <a:pPr marL="285750" indent="-285750">
              <a:buFont typeface="Arial" panose="020B0604020202020204" pitchFamily="34" charset="0"/>
              <a:buChar char="•"/>
            </a:pPr>
            <a:r>
              <a:rPr lang="en-US" b="1" dirty="0">
                <a:solidFill>
                  <a:schemeClr val="accent5">
                    <a:lumMod val="50000"/>
                  </a:schemeClr>
                </a:solidFill>
              </a:rPr>
              <a:t>Smart Cities</a:t>
            </a:r>
            <a:r>
              <a:rPr lang="en-US" dirty="0"/>
              <a:t>: </a:t>
            </a:r>
            <a:r>
              <a:rPr lang="en-US" dirty="0">
                <a:solidFill>
                  <a:schemeClr val="accent4">
                    <a:lumMod val="50000"/>
                  </a:schemeClr>
                </a:solidFill>
              </a:rPr>
              <a:t>The system aligns with the growing trend of smart cities where automation and AI improve urban living.</a:t>
            </a:r>
          </a:p>
          <a:p>
            <a:pPr marL="285750" indent="-285750">
              <a:buFont typeface="Arial" panose="020B0604020202020204" pitchFamily="34" charset="0"/>
              <a:buChar char="•"/>
            </a:pPr>
            <a:r>
              <a:rPr lang="en-US" b="1" dirty="0">
                <a:solidFill>
                  <a:schemeClr val="accent5">
                    <a:lumMod val="50000"/>
                  </a:schemeClr>
                </a:solidFill>
              </a:rPr>
              <a:t>Law Enforcement Agencies</a:t>
            </a:r>
            <a:r>
              <a:rPr lang="en-US" dirty="0">
                <a:solidFill>
                  <a:schemeClr val="accent4">
                    <a:lumMod val="50000"/>
                  </a:schemeClr>
                </a:solidFill>
              </a:rPr>
              <a:t>: Key users of the system for monitoring and enforcing traffic violations.</a:t>
            </a:r>
          </a:p>
          <a:p>
            <a:pPr marL="285750" indent="-285750">
              <a:buFont typeface="Arial" panose="020B0604020202020204" pitchFamily="34" charset="0"/>
              <a:buChar char="•"/>
            </a:pPr>
            <a:r>
              <a:rPr lang="en-US" b="1" dirty="0">
                <a:solidFill>
                  <a:schemeClr val="accent5">
                    <a:lumMod val="50000"/>
                  </a:schemeClr>
                </a:solidFill>
              </a:rPr>
              <a:t>Insurance Companies</a:t>
            </a:r>
            <a:r>
              <a:rPr lang="en-US" dirty="0">
                <a:solidFill>
                  <a:srgbClr val="002060"/>
                </a:solidFill>
              </a:rPr>
              <a:t>: Data from the system could help in analyzing accident causes and insurance claims.</a:t>
            </a:r>
          </a:p>
          <a:p>
            <a:endParaRPr lang="en-US" dirty="0"/>
          </a:p>
        </p:txBody>
      </p:sp>
      <p:sp>
        <p:nvSpPr>
          <p:cNvPr id="5" name="Rectangle 1">
            <a:extLst>
              <a:ext uri="{FF2B5EF4-FFF2-40B4-BE49-F238E27FC236}">
                <a16:creationId xmlns:a16="http://schemas.microsoft.com/office/drawing/2014/main" id="{DCD03D93-349D-5DB0-1E4E-68196D72D65D}"/>
              </a:ext>
            </a:extLst>
          </p:cNvPr>
          <p:cNvSpPr>
            <a:spLocks noGrp="1" noChangeArrowheads="1"/>
          </p:cNvSpPr>
          <p:nvPr>
            <p:ph sz="half" idx="14"/>
          </p:nvPr>
        </p:nvSpPr>
        <p:spPr bwMode="auto">
          <a:xfrm>
            <a:off x="5829300" y="2078963"/>
            <a:ext cx="388620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accent5">
                    <a:lumMod val="50000"/>
                  </a:schemeClr>
                </a:solidFill>
                <a:effectLst/>
              </a:rPr>
              <a:t>Pilot Deployment</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accent4">
                    <a:lumMod val="50000"/>
                  </a:schemeClr>
                </a:solidFill>
                <a:effectLst/>
              </a:rPr>
              <a:t>Test the system at a few high-traffic intersections for initial validation.</a:t>
            </a:r>
            <a:endParaRPr kumimoji="0" lang="en-150" altLang="en-US" sz="1800" b="0" i="0" u="none" strike="noStrike" cap="none" normalizeH="0" baseline="0" dirty="0">
              <a:ln>
                <a:noFill/>
              </a:ln>
              <a:solidFill>
                <a:schemeClr val="accent4">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accent5">
                    <a:lumMod val="50000"/>
                  </a:schemeClr>
                </a:solidFill>
                <a:effectLst/>
              </a:rPr>
              <a:t>Full-Scale Deployment</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accent4">
                    <a:lumMod val="50000"/>
                  </a:schemeClr>
                </a:solidFill>
                <a:effectLst/>
              </a:rPr>
              <a:t>Expand the system across the city or region once tested and refined.</a:t>
            </a:r>
            <a:endParaRPr kumimoji="0" lang="en-150" altLang="en-US" sz="1800" b="0" i="0" u="none" strike="noStrike" cap="none" normalizeH="0" baseline="0" dirty="0">
              <a:ln>
                <a:noFill/>
              </a:ln>
              <a:solidFill>
                <a:schemeClr val="accent4">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accent5">
                    <a:lumMod val="50000"/>
                  </a:schemeClr>
                </a:solidFill>
                <a:effectLst/>
              </a:rPr>
              <a:t>Collaboration</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accent4">
                    <a:lumMod val="50000"/>
                  </a:schemeClr>
                </a:solidFill>
                <a:effectLst/>
              </a:rPr>
              <a:t>Work with traffic authorities, law enforcement, and local governments for smooth integration and data sharing. </a:t>
            </a:r>
            <a:endParaRPr kumimoji="0" lang="en-150" altLang="en-US" sz="1800" b="0" i="0" u="none" strike="noStrike" cap="none" normalizeH="0" baseline="0" dirty="0">
              <a:ln>
                <a:noFill/>
              </a:ln>
              <a:solidFill>
                <a:schemeClr val="accent4">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150" altLang="en-US" dirty="0">
              <a:solidFill>
                <a:schemeClr val="tx1"/>
              </a:solidFill>
            </a:endParaRPr>
          </a:p>
        </p:txBody>
      </p:sp>
    </p:spTree>
    <p:extLst>
      <p:ext uri="{BB962C8B-B14F-4D97-AF65-F5344CB8AC3E}">
        <p14:creationId xmlns:p14="http://schemas.microsoft.com/office/powerpoint/2010/main" val="1440801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ircle(in)">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circle(in)">
                                      <p:cBhvr>
                                        <p:cTn id="19" dur="20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circle(in)">
                                      <p:cBhvr>
                                        <p:cTn id="24" dur="20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Effect transition="in" filter="circle(in)">
                                      <p:cBhvr>
                                        <p:cTn id="29" dur="2000"/>
                                        <p:tgtEl>
                                          <p:spTgt spid="5">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circle(in)">
                                      <p:cBhvr>
                                        <p:cTn id="34" dur="2000"/>
                                        <p:tgtEl>
                                          <p:spTgt spid="5">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animEffect transition="in" filter="circle(in)">
                                      <p:cBhvr>
                                        <p:cTn id="39" dur="2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9" name="Rectangle 38">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Placeholder 19" descr="City lights at night">
            <a:extLst>
              <a:ext uri="{FF2B5EF4-FFF2-40B4-BE49-F238E27FC236}">
                <a16:creationId xmlns:a16="http://schemas.microsoft.com/office/drawing/2014/main" id="{E5D7764F-CE06-1A00-3555-ACAE6ACDFE1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2534"/>
          <a:stretch/>
        </p:blipFill>
        <p:spPr>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p:spPr>
      </p:pic>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1104901" y="467834"/>
            <a:ext cx="6132605" cy="1738422"/>
          </a:xfrm>
        </p:spPr>
        <p:txBody>
          <a:bodyPr vert="horz" lIns="91440" tIns="45720" rIns="91440" bIns="45720" rtlCol="0" anchor="ctr">
            <a:normAutofit/>
          </a:bodyPr>
          <a:lstStyle/>
          <a:p>
            <a:r>
              <a:rPr lang="en-US" sz="4000" dirty="0"/>
              <a:t>Future</a:t>
            </a:r>
            <a:r>
              <a:rPr lang="en-US" sz="4400" dirty="0"/>
              <a:t> </a:t>
            </a:r>
            <a:r>
              <a:rPr lang="en-US" sz="4000" dirty="0"/>
              <a:t>Expansion</a:t>
            </a:r>
          </a:p>
        </p:txBody>
      </p:sp>
      <p:cxnSp>
        <p:nvCxnSpPr>
          <p:cNvPr id="41" name="Straight Connector 40">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1133475" y="2129170"/>
            <a:ext cx="5487146" cy="4118345"/>
          </a:xfrm>
        </p:spPr>
        <p:txBody>
          <a:bodyPr vert="horz" lIns="91440" tIns="45720" rIns="91440" bIns="45720" rtlCol="0">
            <a:normAutofit/>
          </a:bodyPr>
          <a:lstStyle/>
          <a:p>
            <a:pPr indent="-228600">
              <a:buFont typeface="Arial" panose="020B0604020202020204" pitchFamily="34" charset="0"/>
              <a:buChar char="•"/>
            </a:pPr>
            <a:r>
              <a:rPr lang="en-US" b="1" dirty="0">
                <a:solidFill>
                  <a:schemeClr val="accent5">
                    <a:lumMod val="50000"/>
                  </a:schemeClr>
                </a:solidFill>
              </a:rPr>
              <a:t>Additional Violations</a:t>
            </a:r>
            <a:r>
              <a:rPr lang="en-US" dirty="0"/>
              <a:t>: </a:t>
            </a:r>
            <a:r>
              <a:rPr lang="en-US" dirty="0">
                <a:solidFill>
                  <a:schemeClr val="accent4">
                    <a:lumMod val="50000"/>
                  </a:schemeClr>
                </a:solidFill>
              </a:rPr>
              <a:t>Expand the system to detect other types of violations such as speeding, illegal lane changes, and distracted driving.</a:t>
            </a:r>
          </a:p>
          <a:p>
            <a:pPr indent="-228600">
              <a:buFont typeface="Arial" panose="020B0604020202020204" pitchFamily="34" charset="0"/>
              <a:buChar char="•"/>
            </a:pPr>
            <a:r>
              <a:rPr lang="en-US" b="1" dirty="0">
                <a:solidFill>
                  <a:schemeClr val="accent5">
                    <a:lumMod val="50000"/>
                  </a:schemeClr>
                </a:solidFill>
              </a:rPr>
              <a:t>AI Enhancements</a:t>
            </a:r>
            <a:r>
              <a:rPr lang="en-US" dirty="0"/>
              <a:t>: </a:t>
            </a:r>
            <a:r>
              <a:rPr lang="en-US" dirty="0">
                <a:solidFill>
                  <a:schemeClr val="accent4">
                    <a:lumMod val="50000"/>
                  </a:schemeClr>
                </a:solidFill>
              </a:rPr>
              <a:t>Incorporate AI to predict and prevent potential accidents based on traffic patterns and driver behavior.</a:t>
            </a:r>
          </a:p>
          <a:p>
            <a:pPr indent="-228600">
              <a:buFont typeface="Arial" panose="020B0604020202020204" pitchFamily="34" charset="0"/>
              <a:buChar char="•"/>
            </a:pPr>
            <a:r>
              <a:rPr lang="en-US" b="1" dirty="0">
                <a:solidFill>
                  <a:schemeClr val="accent5">
                    <a:lumMod val="50000"/>
                  </a:schemeClr>
                </a:solidFill>
              </a:rPr>
              <a:t>Integration with Autonomous Vehicles</a:t>
            </a:r>
            <a:r>
              <a:rPr lang="en-US" dirty="0"/>
              <a:t>: </a:t>
            </a:r>
            <a:r>
              <a:rPr lang="en-US" dirty="0">
                <a:solidFill>
                  <a:schemeClr val="accent4">
                    <a:lumMod val="50000"/>
                  </a:schemeClr>
                </a:solidFill>
              </a:rPr>
              <a:t>As smart cars become more common, the system can communicate directly with vehicles to prevent violations.</a:t>
            </a:r>
          </a:p>
          <a:p>
            <a:pPr indent="-228600">
              <a:buFont typeface="Arial" panose="020B0604020202020204" pitchFamily="34" charset="0"/>
              <a:buChar char="•"/>
            </a:pPr>
            <a:endParaRPr lang="en-US" dirty="0"/>
          </a:p>
        </p:txBody>
      </p:sp>
    </p:spTree>
    <p:extLst>
      <p:ext uri="{BB962C8B-B14F-4D97-AF65-F5344CB8AC3E}">
        <p14:creationId xmlns:p14="http://schemas.microsoft.com/office/powerpoint/2010/main" val="2737241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ircle(in)">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circle(in)">
                                      <p:cBhvr>
                                        <p:cTn id="19" dur="20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circle(in)">
                                      <p:cBhvr>
                                        <p:cTn id="24"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CECB99A-E2AB-482F-A307-487955310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31323" y="-5553"/>
            <a:ext cx="8860678" cy="687330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229836 w 5905812"/>
              <a:gd name="connsiteY0" fmla="*/ 0 h 6888661"/>
              <a:gd name="connsiteX1" fmla="*/ 5905812 w 5905812"/>
              <a:gd name="connsiteY1" fmla="*/ 11953 h 6888661"/>
              <a:gd name="connsiteX2" fmla="*/ 5905812 w 5905812"/>
              <a:gd name="connsiteY2" fmla="*/ 6869951 h 6888661"/>
              <a:gd name="connsiteX3" fmla="*/ 0 w 5905812"/>
              <a:gd name="connsiteY3" fmla="*/ 6888661 h 6888661"/>
              <a:gd name="connsiteX4" fmla="*/ 1229836 w 5905812"/>
              <a:gd name="connsiteY4" fmla="*/ 0 h 6888661"/>
              <a:gd name="connsiteX0" fmla="*/ 1156550 w 5832526"/>
              <a:gd name="connsiteY0" fmla="*/ 0 h 6883466"/>
              <a:gd name="connsiteX1" fmla="*/ 5832526 w 5832526"/>
              <a:gd name="connsiteY1" fmla="*/ 11953 h 6883466"/>
              <a:gd name="connsiteX2" fmla="*/ 5832526 w 5832526"/>
              <a:gd name="connsiteY2" fmla="*/ 6869951 h 6883466"/>
              <a:gd name="connsiteX3" fmla="*/ 0 w 5832526"/>
              <a:gd name="connsiteY3" fmla="*/ 6883466 h 6883466"/>
              <a:gd name="connsiteX4" fmla="*/ 1156550 w 5832526"/>
              <a:gd name="connsiteY4" fmla="*/ 0 h 6883466"/>
              <a:gd name="connsiteX0" fmla="*/ 1104130 w 5780106"/>
              <a:gd name="connsiteY0" fmla="*/ 0 h 6873306"/>
              <a:gd name="connsiteX1" fmla="*/ 5780106 w 5780106"/>
              <a:gd name="connsiteY1" fmla="*/ 11953 h 6873306"/>
              <a:gd name="connsiteX2" fmla="*/ 5780106 w 5780106"/>
              <a:gd name="connsiteY2" fmla="*/ 6869951 h 6873306"/>
              <a:gd name="connsiteX3" fmla="*/ 0 w 5780106"/>
              <a:gd name="connsiteY3" fmla="*/ 6873306 h 6873306"/>
              <a:gd name="connsiteX4" fmla="*/ 1104130 w 5780106"/>
              <a:gd name="connsiteY4" fmla="*/ 0 h 6873306"/>
              <a:gd name="connsiteX0" fmla="*/ 1064815 w 5740791"/>
              <a:gd name="connsiteY0" fmla="*/ 0 h 6869951"/>
              <a:gd name="connsiteX1" fmla="*/ 5740791 w 5740791"/>
              <a:gd name="connsiteY1" fmla="*/ 11953 h 6869951"/>
              <a:gd name="connsiteX2" fmla="*/ 5740791 w 5740791"/>
              <a:gd name="connsiteY2" fmla="*/ 6869951 h 6869951"/>
              <a:gd name="connsiteX3" fmla="*/ 0 w 5740791"/>
              <a:gd name="connsiteY3" fmla="*/ 6863146 h 6869951"/>
              <a:gd name="connsiteX4" fmla="*/ 1064815 w 5740791"/>
              <a:gd name="connsiteY4" fmla="*/ 0 h 6869951"/>
              <a:gd name="connsiteX0" fmla="*/ 1038605 w 5714581"/>
              <a:gd name="connsiteY0" fmla="*/ 0 h 6873306"/>
              <a:gd name="connsiteX1" fmla="*/ 5714581 w 5714581"/>
              <a:gd name="connsiteY1" fmla="*/ 11953 h 6873306"/>
              <a:gd name="connsiteX2" fmla="*/ 5714581 w 5714581"/>
              <a:gd name="connsiteY2" fmla="*/ 6869951 h 6873306"/>
              <a:gd name="connsiteX3" fmla="*/ 0 w 5714581"/>
              <a:gd name="connsiteY3" fmla="*/ 6873306 h 6873306"/>
              <a:gd name="connsiteX4" fmla="*/ 1038605 w 5714581"/>
              <a:gd name="connsiteY4" fmla="*/ 0 h 6873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581" h="6873306">
                <a:moveTo>
                  <a:pt x="1038605" y="0"/>
                </a:moveTo>
                <a:lnTo>
                  <a:pt x="5714581" y="11953"/>
                </a:lnTo>
                <a:lnTo>
                  <a:pt x="5714581" y="6869951"/>
                </a:lnTo>
                <a:lnTo>
                  <a:pt x="0" y="6873306"/>
                </a:lnTo>
                <a:lnTo>
                  <a:pt x="103860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401147" y="3419140"/>
            <a:ext cx="3971261" cy="4064174"/>
          </a:xfrm>
        </p:spPr>
        <p:txBody>
          <a:bodyPr vert="horz" lIns="91440" tIns="45720" rIns="91440" bIns="45720" rtlCol="0" anchor="t">
            <a:normAutofit/>
          </a:bodyPr>
          <a:lstStyle/>
          <a:p>
            <a:pPr algn="l"/>
            <a:r>
              <a:rPr lang="en-US" b="1" dirty="0">
                <a:solidFill>
                  <a:schemeClr val="tx2"/>
                </a:solidFill>
              </a:rPr>
              <a:t>Team</a:t>
            </a:r>
            <a:br>
              <a:rPr lang="en-US" b="1" dirty="0">
                <a:solidFill>
                  <a:schemeClr val="tx2"/>
                </a:solidFill>
              </a:rPr>
            </a:br>
            <a:br>
              <a:rPr lang="en-US" b="1" dirty="0">
                <a:solidFill>
                  <a:schemeClr val="tx2"/>
                </a:solidFill>
              </a:rPr>
            </a:br>
            <a:r>
              <a:rPr lang="en-US" sz="3600" dirty="0">
                <a:solidFill>
                  <a:schemeClr val="tx2"/>
                </a:solidFill>
              </a:rPr>
              <a:t>behind the scenes</a:t>
            </a:r>
            <a:r>
              <a:rPr lang="en-US" sz="3600" b="1" dirty="0">
                <a:solidFill>
                  <a:schemeClr val="tx2"/>
                </a:solidFill>
              </a:rPr>
              <a:t> </a:t>
            </a:r>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4791788" y="3870301"/>
            <a:ext cx="3195093" cy="3161852"/>
          </a:xfrm>
        </p:spPr>
        <p:txBody>
          <a:bodyPr vert="horz" lIns="91440" tIns="45720" rIns="91440" bIns="45720" rtlCol="0" anchor="ctr">
            <a:normAutofit/>
          </a:bodyPr>
          <a:lstStyle/>
          <a:p>
            <a:pPr indent="-228600" algn="l">
              <a:buFont typeface="Arial" panose="020B0604020202020204" pitchFamily="34" charset="0"/>
              <a:buChar char="•"/>
            </a:pPr>
            <a:r>
              <a:rPr lang="en-US" dirty="0">
                <a:solidFill>
                  <a:schemeClr val="tx2"/>
                </a:solidFill>
              </a:rPr>
              <a:t>Ahmed ashour</a:t>
            </a:r>
          </a:p>
          <a:p>
            <a:pPr indent="-228600" algn="l">
              <a:buFont typeface="Arial" panose="020B0604020202020204" pitchFamily="34" charset="0"/>
              <a:buChar char="•"/>
            </a:pPr>
            <a:r>
              <a:rPr lang="en-US" dirty="0">
                <a:solidFill>
                  <a:schemeClr val="tx2"/>
                </a:solidFill>
              </a:rPr>
              <a:t>Abd-</a:t>
            </a:r>
            <a:r>
              <a:rPr lang="en-US" dirty="0" err="1">
                <a:solidFill>
                  <a:schemeClr val="tx2"/>
                </a:solidFill>
              </a:rPr>
              <a:t>alrahman</a:t>
            </a:r>
            <a:r>
              <a:rPr lang="en-US" dirty="0">
                <a:solidFill>
                  <a:schemeClr val="tx2"/>
                </a:solidFill>
              </a:rPr>
              <a:t> helal</a:t>
            </a:r>
          </a:p>
          <a:p>
            <a:pPr indent="-228600" algn="l">
              <a:buFont typeface="Arial" panose="020B0604020202020204" pitchFamily="34" charset="0"/>
              <a:buChar char="•"/>
            </a:pPr>
            <a:r>
              <a:rPr lang="en-US" dirty="0">
                <a:solidFill>
                  <a:schemeClr val="tx2"/>
                </a:solidFill>
              </a:rPr>
              <a:t>Andrew morris </a:t>
            </a:r>
          </a:p>
          <a:p>
            <a:pPr indent="-228600" algn="l">
              <a:buFont typeface="Arial" panose="020B0604020202020204" pitchFamily="34" charset="0"/>
              <a:buChar char="•"/>
            </a:pPr>
            <a:r>
              <a:rPr lang="en-US" dirty="0">
                <a:solidFill>
                  <a:schemeClr val="tx2"/>
                </a:solidFill>
              </a:rPr>
              <a:t>Ahmed fath elbab</a:t>
            </a:r>
          </a:p>
          <a:p>
            <a:pPr indent="-228600" algn="l">
              <a:buFont typeface="Arial" panose="020B0604020202020204" pitchFamily="34" charset="0"/>
              <a:buChar char="•"/>
            </a:pPr>
            <a:r>
              <a:rPr lang="en-US" dirty="0">
                <a:solidFill>
                  <a:schemeClr val="tx2"/>
                </a:solidFill>
              </a:rPr>
              <a:t>Mohamed essam</a:t>
            </a:r>
          </a:p>
          <a:p>
            <a:pPr indent="-228600" algn="l">
              <a:buFont typeface="Arial" panose="020B0604020202020204" pitchFamily="34" charset="0"/>
              <a:buChar char="•"/>
            </a:pPr>
            <a:r>
              <a:rPr lang="en-US" dirty="0">
                <a:solidFill>
                  <a:schemeClr val="tx2"/>
                </a:solidFill>
              </a:rPr>
              <a:t>Ahmed Mahmoud </a:t>
            </a:r>
          </a:p>
        </p:txBody>
      </p:sp>
      <p:cxnSp>
        <p:nvCxnSpPr>
          <p:cNvPr id="26" name="Straight Connector 25">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4894729"/>
            <a:ext cx="4206239" cy="196787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364443-B44B-44C9-B8C4-AED23CB621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91373" y="0"/>
            <a:ext cx="463526" cy="691388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2CBD159-26A7-D62F-CF99-5D546C569E1B}"/>
              </a:ext>
            </a:extLst>
          </p:cNvPr>
          <p:cNvSpPr txBox="1"/>
          <p:nvPr/>
        </p:nvSpPr>
        <p:spPr>
          <a:xfrm>
            <a:off x="1485900" y="1419225"/>
            <a:ext cx="2498569" cy="646331"/>
          </a:xfrm>
          <a:prstGeom prst="rect">
            <a:avLst/>
          </a:prstGeom>
          <a:noFill/>
        </p:spPr>
        <p:txBody>
          <a:bodyPr wrap="none" rtlCol="0">
            <a:spAutoFit/>
          </a:bodyPr>
          <a:lstStyle/>
          <a:p>
            <a:r>
              <a:rPr lang="en-US" sz="3600" b="1" i="1" dirty="0">
                <a:latin typeface="+mj-lt"/>
              </a:rPr>
              <a:t>Conclusion</a:t>
            </a:r>
          </a:p>
        </p:txBody>
      </p:sp>
      <p:graphicFrame>
        <p:nvGraphicFramePr>
          <p:cNvPr id="30" name="TextBox 3">
            <a:extLst>
              <a:ext uri="{FF2B5EF4-FFF2-40B4-BE49-F238E27FC236}">
                <a16:creationId xmlns:a16="http://schemas.microsoft.com/office/drawing/2014/main" id="{BC993300-0525-4AB4-FB8C-0E451EA04559}"/>
              </a:ext>
            </a:extLst>
          </p:cNvPr>
          <p:cNvGraphicFramePr/>
          <p:nvPr/>
        </p:nvGraphicFramePr>
        <p:xfrm>
          <a:off x="4999982" y="663944"/>
          <a:ext cx="6067093" cy="3416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5195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circle(in)">
                                      <p:cBhvr>
                                        <p:cTn id="14" dur="20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wipe(down)">
                                      <p:cBhvr>
                                        <p:cTn id="26" dur="500"/>
                                        <p:tgtEl>
                                          <p:spTgt spid="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wipe(down)">
                                      <p:cBhvr>
                                        <p:cTn id="31" dur="500"/>
                                        <p:tgtEl>
                                          <p:spTgt spid="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wipe(down)">
                                      <p:cBhvr>
                                        <p:cTn id="36" dur="500"/>
                                        <p:tgtEl>
                                          <p:spTgt spid="3">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wipe(down)">
                                      <p:cBhvr>
                                        <p:cTn id="41" dur="500"/>
                                        <p:tgtEl>
                                          <p:spTgt spid="3">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Effect transition="in" filter="wipe(down)">
                                      <p:cBhvr>
                                        <p:cTn id="46" dur="500"/>
                                        <p:tgtEl>
                                          <p:spTgt spid="3">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animEffect transition="in" filter="wipe(down)">
                                      <p:cBhvr>
                                        <p:cTn id="5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5" grpId="0"/>
      <p:bldGraphic spid="30"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5" descr="Busy highway above water">
            <a:extLst>
              <a:ext uri="{FF2B5EF4-FFF2-40B4-BE49-F238E27FC236}">
                <a16:creationId xmlns:a16="http://schemas.microsoft.com/office/drawing/2014/main" id="{E461669C-A7BA-D639-22CB-B5FBBE698B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3239" r="-19209"/>
          <a:stretch/>
        </p:blipFill>
        <p:spPr>
          <a:xfrm>
            <a:off x="-148590" y="0"/>
            <a:ext cx="7816995" cy="6858000"/>
          </a:xfrm>
          <a:noFill/>
        </p:spPr>
      </p:pic>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6080991" y="1352593"/>
            <a:ext cx="4902843" cy="1753222"/>
          </a:xfrm>
          <a:noFill/>
        </p:spPr>
        <p:txBody>
          <a:bodyPr anchor="b"/>
          <a:lstStyle/>
          <a:p>
            <a:r>
              <a:rPr lang="en-US" dirty="0"/>
              <a:t>THANK</a:t>
            </a:r>
            <a:r>
              <a:rPr lang="en-150" dirty="0"/>
              <a:t>s</a:t>
            </a:r>
            <a:endParaRPr lang="en-US" dirty="0"/>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idx="1"/>
          </p:nvPr>
        </p:nvSpPr>
        <p:spPr>
          <a:xfrm>
            <a:off x="6080992" y="4067175"/>
            <a:ext cx="4902843" cy="2059263"/>
          </a:xfrm>
          <a:noFill/>
        </p:spPr>
        <p:txBody>
          <a:bodyPr anchor="t">
            <a:normAutofit/>
          </a:bodyPr>
          <a:lstStyle/>
          <a:p>
            <a:r>
              <a:rPr lang="en-150" dirty="0"/>
              <a:t>Eng/ Walaa Khaled </a:t>
            </a:r>
            <a:endParaRPr lang="en-US" dirty="0"/>
          </a:p>
          <a:p>
            <a:r>
              <a:rPr lang="en-150" dirty="0"/>
              <a:t>DEPI Organisers and Managers </a:t>
            </a:r>
            <a:endParaRPr lang="en-US" dirty="0"/>
          </a:p>
        </p:txBody>
      </p:sp>
    </p:spTree>
    <p:extLst>
      <p:ext uri="{BB962C8B-B14F-4D97-AF65-F5344CB8AC3E}">
        <p14:creationId xmlns:p14="http://schemas.microsoft.com/office/powerpoint/2010/main" val="12108021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ircle(in)">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circle(in)">
                                      <p:cBhvr>
                                        <p:cTn id="19"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4" name="Straight Connector 5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1" name="Rectangle 60">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DC829807-7791-462F-8C59-969B0EC71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5115464" y="1117430"/>
            <a:ext cx="6427694" cy="1380744"/>
          </a:xfrm>
        </p:spPr>
        <p:txBody>
          <a:bodyPr vert="horz" lIns="91440" tIns="45720" rIns="91440" bIns="45720" rtlCol="0" anchor="ctr">
            <a:normAutofit/>
          </a:bodyPr>
          <a:lstStyle/>
          <a:p>
            <a:r>
              <a:rPr lang="en-US" dirty="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5049839" y="2105525"/>
            <a:ext cx="6481170" cy="4219073"/>
          </a:xfrm>
        </p:spPr>
        <p:txBody>
          <a:bodyPr vert="horz" lIns="91440" tIns="45720" rIns="91440" bIns="45720" rtlCol="0" anchor="ctr">
            <a:normAutofit/>
          </a:bodyPr>
          <a:lstStyle/>
          <a:p>
            <a:pPr indent="-228600">
              <a:lnSpc>
                <a:spcPct val="100000"/>
              </a:lnSpc>
              <a:buFont typeface="Arial" panose="020B0604020202020204" pitchFamily="34" charset="0"/>
              <a:buChar char="•"/>
            </a:pPr>
            <a:r>
              <a:rPr lang="en-US" sz="2000" dirty="0"/>
              <a:t>Introduction</a:t>
            </a:r>
          </a:p>
          <a:p>
            <a:pPr indent="-228600">
              <a:lnSpc>
                <a:spcPct val="100000"/>
              </a:lnSpc>
              <a:buFont typeface="Arial" panose="020B0604020202020204" pitchFamily="34" charset="0"/>
              <a:buChar char="•"/>
            </a:pPr>
            <a:r>
              <a:rPr lang="en-US" sz="2000" dirty="0"/>
              <a:t>How it works</a:t>
            </a:r>
          </a:p>
          <a:p>
            <a:pPr indent="-228600">
              <a:lnSpc>
                <a:spcPct val="100000"/>
              </a:lnSpc>
              <a:buFont typeface="Arial" panose="020B0604020202020204" pitchFamily="34" charset="0"/>
              <a:buChar char="•"/>
            </a:pPr>
            <a:r>
              <a:rPr lang="en-150" sz="2000" dirty="0"/>
              <a:t>Challenges </a:t>
            </a:r>
            <a:endParaRPr lang="en-US" sz="2000" dirty="0"/>
          </a:p>
          <a:p>
            <a:pPr indent="-228600">
              <a:lnSpc>
                <a:spcPct val="100000"/>
              </a:lnSpc>
              <a:buFont typeface="Arial" panose="020B0604020202020204" pitchFamily="34" charset="0"/>
              <a:buChar char="•"/>
            </a:pPr>
            <a:r>
              <a:rPr lang="en-150" sz="2000" dirty="0"/>
              <a:t>properties</a:t>
            </a:r>
            <a:endParaRPr lang="en-US" sz="2000" dirty="0"/>
          </a:p>
          <a:p>
            <a:pPr indent="-228600">
              <a:lnSpc>
                <a:spcPct val="100000"/>
              </a:lnSpc>
              <a:buFont typeface="Arial" panose="020B0604020202020204" pitchFamily="34" charset="0"/>
              <a:buChar char="•"/>
            </a:pPr>
            <a:r>
              <a:rPr lang="en-150" sz="2000" dirty="0"/>
              <a:t>Future Expansion</a:t>
            </a:r>
          </a:p>
          <a:p>
            <a:pPr indent="-228600">
              <a:lnSpc>
                <a:spcPct val="100000"/>
              </a:lnSpc>
              <a:buFont typeface="Arial" panose="020B0604020202020204" pitchFamily="34" charset="0"/>
              <a:buChar char="•"/>
            </a:pPr>
            <a:r>
              <a:rPr lang="en-US" sz="2000" dirty="0"/>
              <a:t>Conclusion</a:t>
            </a:r>
          </a:p>
        </p:txBody>
      </p:sp>
      <p:pic>
        <p:nvPicPr>
          <p:cNvPr id="7" name="Picture Placeholder 6" descr="A traffic light with a heart shaped light&#10;&#10;Description automatically generated">
            <a:extLst>
              <a:ext uri="{FF2B5EF4-FFF2-40B4-BE49-F238E27FC236}">
                <a16:creationId xmlns:a16="http://schemas.microsoft.com/office/drawing/2014/main" id="{C4A92FAB-2CDF-1ECE-3C3B-02C918BD7B6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609" r="3290"/>
          <a:stretch/>
        </p:blipFill>
        <p:spPr>
          <a:xfrm>
            <a:off x="20" y="2"/>
            <a:ext cx="5049819" cy="6857998"/>
          </a:xfrm>
          <a:custGeom>
            <a:avLst/>
            <a:gdLst/>
            <a:ahLst/>
            <a:cxnLst/>
            <a:rect l="l" t="t" r="r" b="b"/>
            <a:pathLst>
              <a:path w="5049839" h="6857998">
                <a:moveTo>
                  <a:pt x="0" y="0"/>
                </a:moveTo>
                <a:lnTo>
                  <a:pt x="5049839" y="1331"/>
                </a:lnTo>
                <a:lnTo>
                  <a:pt x="3110749" y="6857998"/>
                </a:lnTo>
                <a:lnTo>
                  <a:pt x="0" y="6857998"/>
                </a:lnTo>
                <a:close/>
              </a:path>
            </a:pathLst>
          </a:custGeom>
        </p:spPr>
      </p:pic>
      <p:cxnSp>
        <p:nvCxnSpPr>
          <p:cNvPr id="63" name="Straight Connector 62">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845859" y="0"/>
            <a:ext cx="699247" cy="685734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C2312DA-BDBD-40EE-84AB-53293C1CD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210" y="5788959"/>
            <a:ext cx="7396312" cy="106904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835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ircle(in)">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circle(in)">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circle(in)">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circle(in)">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circle(in)">
                                      <p:cBhvr>
                                        <p:cTn id="34" dur="5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circle(in)">
                                      <p:cBhvr>
                                        <p:cTn id="3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691438" y="790113"/>
            <a:ext cx="5028566" cy="1406812"/>
          </a:xfrm>
          <a:noFill/>
        </p:spPr>
        <p:txBody>
          <a:bodyPr>
            <a:noAutofit/>
          </a:bodyPr>
          <a:lstStyle/>
          <a:p>
            <a:r>
              <a:rPr lang="en-150" sz="4000" dirty="0"/>
              <a:t>introduction</a:t>
            </a:r>
            <a:endParaRPr lang="en-US" sz="4000" dirty="0"/>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1898563" y="2423325"/>
            <a:ext cx="5028565" cy="3347786"/>
          </a:xfrm>
          <a:noFill/>
        </p:spPr>
        <p:txBody>
          <a:bodyPr anchor="t"/>
          <a:lstStyle/>
          <a:p>
            <a:pPr lvl="1" algn="l"/>
            <a:r>
              <a:rPr lang="en-150" sz="2400" b="1" i="1" dirty="0">
                <a:solidFill>
                  <a:schemeClr val="accent5">
                    <a:lumMod val="50000"/>
                  </a:schemeClr>
                </a:solidFill>
              </a:rPr>
              <a:t>Why we need the RTVD </a:t>
            </a:r>
          </a:p>
          <a:p>
            <a:pPr lvl="1" algn="l"/>
            <a:r>
              <a:rPr lang="en-150" dirty="0">
                <a:solidFill>
                  <a:srgbClr val="002060"/>
                </a:solidFill>
              </a:rPr>
              <a:t>       </a:t>
            </a:r>
            <a:r>
              <a:rPr lang="en-US" dirty="0">
                <a:solidFill>
                  <a:srgbClr val="002060"/>
                </a:solidFill>
              </a:rPr>
              <a:t>traffic management</a:t>
            </a:r>
            <a:endParaRPr lang="en-150" dirty="0">
              <a:solidFill>
                <a:srgbClr val="002060"/>
              </a:solidFill>
            </a:endParaRPr>
          </a:p>
          <a:p>
            <a:pPr lvl="1" algn="l"/>
            <a:r>
              <a:rPr lang="en-150" dirty="0">
                <a:solidFill>
                  <a:srgbClr val="002060"/>
                </a:solidFill>
              </a:rPr>
              <a:t>      </a:t>
            </a:r>
            <a:r>
              <a:rPr lang="en-US" dirty="0">
                <a:solidFill>
                  <a:srgbClr val="002060"/>
                </a:solidFill>
              </a:rPr>
              <a:t> law enforcement</a:t>
            </a:r>
            <a:endParaRPr lang="en-150" dirty="0">
              <a:solidFill>
                <a:srgbClr val="002060"/>
              </a:solidFill>
            </a:endParaRPr>
          </a:p>
          <a:p>
            <a:pPr lvl="1" algn="l"/>
            <a:r>
              <a:rPr lang="en-150" dirty="0">
                <a:solidFill>
                  <a:srgbClr val="002060"/>
                </a:solidFill>
              </a:rPr>
              <a:t>     </a:t>
            </a:r>
            <a:r>
              <a:rPr lang="en-US" dirty="0">
                <a:solidFill>
                  <a:srgbClr val="002060"/>
                </a:solidFill>
              </a:rPr>
              <a:t>  public safety</a:t>
            </a:r>
            <a:r>
              <a:rPr lang="en-150" b="1" i="1" dirty="0">
                <a:solidFill>
                  <a:srgbClr val="002060"/>
                </a:solidFill>
              </a:rPr>
              <a:t>     </a:t>
            </a:r>
          </a:p>
          <a:p>
            <a:pPr lvl="1" algn="l"/>
            <a:endParaRPr lang="en-150" b="1" i="1" dirty="0">
              <a:solidFill>
                <a:srgbClr val="002060"/>
              </a:solidFill>
            </a:endParaRPr>
          </a:p>
          <a:p>
            <a:pPr lvl="1" algn="l"/>
            <a:r>
              <a:rPr lang="en-150" sz="2400" b="1" i="1" dirty="0">
                <a:solidFill>
                  <a:schemeClr val="accent5">
                    <a:lumMod val="50000"/>
                  </a:schemeClr>
                </a:solidFill>
              </a:rPr>
              <a:t>Need  </a:t>
            </a:r>
          </a:p>
          <a:p>
            <a:pPr lvl="1" algn="l"/>
            <a:r>
              <a:rPr lang="en-150" sz="2400" b="1" i="1" dirty="0">
                <a:solidFill>
                  <a:srgbClr val="00B0F0"/>
                </a:solidFill>
              </a:rPr>
              <a:t>      </a:t>
            </a:r>
            <a:r>
              <a:rPr lang="en-US" sz="2000" dirty="0">
                <a:solidFill>
                  <a:srgbClr val="002060"/>
                </a:solidFill>
              </a:rPr>
              <a:t>real-time video feeds or traffic cameras</a:t>
            </a:r>
            <a:endParaRPr lang="en-US" sz="2400" b="1" i="1" dirty="0">
              <a:solidFill>
                <a:srgbClr val="002060"/>
              </a:solidFill>
            </a:endParaRPr>
          </a:p>
        </p:txBody>
      </p:sp>
    </p:spTree>
    <p:extLst>
      <p:ext uri="{BB962C8B-B14F-4D97-AF65-F5344CB8AC3E}">
        <p14:creationId xmlns:p14="http://schemas.microsoft.com/office/powerpoint/2010/main" val="424203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ircle(in)">
                                      <p:cBhvr>
                                        <p:cTn id="14" dur="75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arn(inVertical)">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barn(inVertical)">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barn(inVertical)">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circle(in)">
                                      <p:cBhvr>
                                        <p:cTn id="34" dur="750"/>
                                        <p:tgtEl>
                                          <p:spTgt spid="3">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arn(inVertical)">
                                      <p:cBhvr>
                                        <p:cTn id="3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424516" y="1055716"/>
            <a:ext cx="7769359" cy="1154083"/>
          </a:xfrm>
          <a:noFill/>
        </p:spPr>
        <p:txBody>
          <a:bodyPr/>
          <a:lstStyle/>
          <a:p>
            <a:r>
              <a:rPr lang="en-150" sz="4000" dirty="0"/>
              <a:t>How it works  </a:t>
            </a:r>
            <a:r>
              <a:rPr lang="en-150" sz="1600" b="1" dirty="0"/>
              <a:t>(</a:t>
            </a:r>
            <a:r>
              <a:rPr lang="en-US" sz="1600" b="1" dirty="0"/>
              <a:t>Technical Workflow</a:t>
            </a:r>
            <a:r>
              <a:rPr lang="en-150" sz="1600" b="1" dirty="0"/>
              <a:t>)</a:t>
            </a:r>
            <a:endParaRPr lang="en-US" sz="1600" b="1" dirty="0"/>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half" idx="2"/>
          </p:nvPr>
        </p:nvSpPr>
        <p:spPr>
          <a:xfrm>
            <a:off x="2420978" y="2690575"/>
            <a:ext cx="6930838" cy="4167425"/>
          </a:xfrm>
          <a:noFill/>
        </p:spPr>
        <p:txBody>
          <a:bodyPr vert="horz" lIns="91440" tIns="45720" rIns="91440" bIns="45720" rtlCol="0" anchor="t">
            <a:normAutofit/>
          </a:bodyPr>
          <a:lstStyle/>
          <a:p>
            <a:r>
              <a:rPr lang="en-US" sz="2000" b="1" dirty="0">
                <a:solidFill>
                  <a:schemeClr val="accent5">
                    <a:lumMod val="50000"/>
                  </a:schemeClr>
                </a:solidFill>
              </a:rPr>
              <a:t>Video Input</a:t>
            </a:r>
            <a:r>
              <a:rPr lang="en-US" dirty="0"/>
              <a:t>: </a:t>
            </a:r>
            <a:r>
              <a:rPr lang="en-US" dirty="0">
                <a:solidFill>
                  <a:srgbClr val="002060"/>
                </a:solidFill>
              </a:rPr>
              <a:t>Captures live video feed from traffic cameras</a:t>
            </a:r>
            <a:endParaRPr lang="en-150" dirty="0">
              <a:solidFill>
                <a:srgbClr val="002060"/>
              </a:solidFill>
            </a:endParaRPr>
          </a:p>
          <a:p>
            <a:r>
              <a:rPr lang="en-US" sz="2000" b="1" dirty="0">
                <a:solidFill>
                  <a:schemeClr val="accent5">
                    <a:lumMod val="50000"/>
                  </a:schemeClr>
                </a:solidFill>
              </a:rPr>
              <a:t>Violation Detection</a:t>
            </a:r>
            <a:r>
              <a:rPr lang="en-US" dirty="0"/>
              <a:t>: </a:t>
            </a:r>
            <a:r>
              <a:rPr lang="en-US" dirty="0">
                <a:solidFill>
                  <a:srgbClr val="002060"/>
                </a:solidFill>
              </a:rPr>
              <a:t>Real-time processing using </a:t>
            </a:r>
            <a:r>
              <a:rPr lang="en-150" dirty="0">
                <a:solidFill>
                  <a:srgbClr val="002060"/>
                </a:solidFill>
              </a:rPr>
              <a:t>YOLO</a:t>
            </a:r>
            <a:r>
              <a:rPr lang="en-US" dirty="0">
                <a:solidFill>
                  <a:srgbClr val="002060"/>
                </a:solidFill>
              </a:rPr>
              <a:t> model</a:t>
            </a:r>
            <a:endParaRPr lang="en-150" dirty="0">
              <a:solidFill>
                <a:srgbClr val="002060"/>
              </a:solidFill>
            </a:endParaRPr>
          </a:p>
          <a:p>
            <a:r>
              <a:rPr lang="en-US" sz="2000" b="1" dirty="0">
                <a:solidFill>
                  <a:schemeClr val="accent5">
                    <a:lumMod val="50000"/>
                  </a:schemeClr>
                </a:solidFill>
              </a:rPr>
              <a:t>Alert</a:t>
            </a:r>
            <a:r>
              <a:rPr lang="en-150" sz="2000" b="1" dirty="0">
                <a:solidFill>
                  <a:schemeClr val="accent5">
                    <a:lumMod val="50000"/>
                  </a:schemeClr>
                </a:solidFill>
              </a:rPr>
              <a:t> </a:t>
            </a:r>
            <a:r>
              <a:rPr lang="en-US" sz="2000" b="1" dirty="0">
                <a:solidFill>
                  <a:schemeClr val="accent5">
                    <a:lumMod val="50000"/>
                  </a:schemeClr>
                </a:solidFill>
              </a:rPr>
              <a:t>Generation</a:t>
            </a:r>
            <a:r>
              <a:rPr lang="en-US" dirty="0"/>
              <a:t>: </a:t>
            </a:r>
            <a:r>
              <a:rPr lang="en-US" dirty="0">
                <a:solidFill>
                  <a:srgbClr val="002060"/>
                </a:solidFill>
              </a:rPr>
              <a:t>Automatically generates violation reports</a:t>
            </a:r>
            <a:r>
              <a:rPr lang="en-150" dirty="0">
                <a:solidFill>
                  <a:srgbClr val="002060"/>
                </a:solidFill>
              </a:rPr>
              <a:t> (image)</a:t>
            </a:r>
          </a:p>
          <a:p>
            <a:r>
              <a:rPr lang="en-US" sz="2000" b="1" dirty="0">
                <a:solidFill>
                  <a:schemeClr val="accent5">
                    <a:lumMod val="50000"/>
                  </a:schemeClr>
                </a:solidFill>
              </a:rPr>
              <a:t>Integration</a:t>
            </a:r>
            <a:r>
              <a:rPr lang="en-US" dirty="0"/>
              <a:t>: </a:t>
            </a:r>
            <a:r>
              <a:rPr lang="en-US" dirty="0">
                <a:solidFill>
                  <a:srgbClr val="002060"/>
                </a:solidFill>
              </a:rPr>
              <a:t>The system can connect with local law enforcement databases </a:t>
            </a:r>
          </a:p>
        </p:txBody>
      </p:sp>
    </p:spTree>
    <p:extLst>
      <p:ext uri="{BB962C8B-B14F-4D97-AF65-F5344CB8AC3E}">
        <p14:creationId xmlns:p14="http://schemas.microsoft.com/office/powerpoint/2010/main" val="36666746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down)">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down)">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down)">
                                      <p:cBhvr>
                                        <p:cTn id="2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4E49D0-EEEA-813C-BC0E-6E41170B03B8}"/>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77B0CE-7647-289A-B857-5381432D7190}"/>
              </a:ext>
            </a:extLst>
          </p:cNvPr>
          <p:cNvSpPr>
            <a:spLocks noGrp="1"/>
          </p:cNvSpPr>
          <p:nvPr>
            <p:ph type="ctrTitle"/>
          </p:nvPr>
        </p:nvSpPr>
        <p:spPr>
          <a:xfrm>
            <a:off x="960350" y="541964"/>
            <a:ext cx="4768938" cy="3818667"/>
          </a:xfrm>
        </p:spPr>
        <p:txBody>
          <a:bodyPr vert="horz" lIns="91440" tIns="45720" rIns="91440" bIns="45720" rtlCol="0" anchor="b">
            <a:normAutofit/>
          </a:bodyPr>
          <a:lstStyle/>
          <a:p>
            <a:r>
              <a:rPr lang="en-US" sz="5400"/>
              <a:t>Traffic detection</a:t>
            </a:r>
          </a:p>
        </p:txBody>
      </p:sp>
      <p:cxnSp>
        <p:nvCxnSpPr>
          <p:cNvPr id="29" name="Straight Connector 28">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B2D7F70-9D5C-8D9A-5939-1C574F6283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868800"/>
            <a:ext cx="5562600" cy="3128962"/>
          </a:xfrm>
          <a:prstGeom prst="rect">
            <a:avLst/>
          </a:prstGeom>
        </p:spPr>
      </p:pic>
    </p:spTree>
    <p:extLst>
      <p:ext uri="{BB962C8B-B14F-4D97-AF65-F5344CB8AC3E}">
        <p14:creationId xmlns:p14="http://schemas.microsoft.com/office/powerpoint/2010/main" val="2028474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E1662-267F-5665-9961-330E412B17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6C6C8A-C62D-3972-6D85-D069040BD031}"/>
              </a:ext>
            </a:extLst>
          </p:cNvPr>
          <p:cNvSpPr>
            <a:spLocks noGrp="1"/>
          </p:cNvSpPr>
          <p:nvPr>
            <p:ph type="ctrTitle"/>
          </p:nvPr>
        </p:nvSpPr>
        <p:spPr>
          <a:xfrm>
            <a:off x="960350" y="541964"/>
            <a:ext cx="4768938" cy="3818667"/>
          </a:xfrm>
        </p:spPr>
        <p:txBody>
          <a:bodyPr vert="horz" lIns="91440" tIns="45720" rIns="91440" bIns="45720" rtlCol="0" anchor="b">
            <a:normAutofit/>
          </a:bodyPr>
          <a:lstStyle/>
          <a:p>
            <a:r>
              <a:rPr lang="en-US" sz="5400" dirty="0"/>
              <a:t>Car detection</a:t>
            </a:r>
          </a:p>
        </p:txBody>
      </p:sp>
      <p:pic>
        <p:nvPicPr>
          <p:cNvPr id="6" name="Picture 5">
            <a:extLst>
              <a:ext uri="{FF2B5EF4-FFF2-40B4-BE49-F238E27FC236}">
                <a16:creationId xmlns:a16="http://schemas.microsoft.com/office/drawing/2014/main" id="{0464D361-1AAB-0A50-46E8-2ECE412938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90548" y="1868800"/>
            <a:ext cx="3973504" cy="3128962"/>
          </a:xfrm>
          <a:prstGeom prst="rect">
            <a:avLst/>
          </a:prstGeom>
        </p:spPr>
      </p:pic>
    </p:spTree>
    <p:extLst>
      <p:ext uri="{BB962C8B-B14F-4D97-AF65-F5344CB8AC3E}">
        <p14:creationId xmlns:p14="http://schemas.microsoft.com/office/powerpoint/2010/main" val="3526653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13BC4-8D77-A121-50BD-08E36268DE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81238-DD9A-9697-44DC-A416BD42EB6C}"/>
              </a:ext>
            </a:extLst>
          </p:cNvPr>
          <p:cNvSpPr>
            <a:spLocks noGrp="1"/>
          </p:cNvSpPr>
          <p:nvPr>
            <p:ph type="ctrTitle"/>
          </p:nvPr>
        </p:nvSpPr>
        <p:spPr>
          <a:xfrm>
            <a:off x="960350" y="541964"/>
            <a:ext cx="4768938" cy="3818667"/>
          </a:xfrm>
        </p:spPr>
        <p:txBody>
          <a:bodyPr vert="horz" lIns="91440" tIns="45720" rIns="91440" bIns="45720" rtlCol="0" anchor="b">
            <a:normAutofit/>
          </a:bodyPr>
          <a:lstStyle/>
          <a:p>
            <a:r>
              <a:rPr lang="en-US" sz="5400" dirty="0"/>
              <a:t>Car detection</a:t>
            </a:r>
          </a:p>
        </p:txBody>
      </p:sp>
      <p:pic>
        <p:nvPicPr>
          <p:cNvPr id="6" name="Picture 5">
            <a:extLst>
              <a:ext uri="{FF2B5EF4-FFF2-40B4-BE49-F238E27FC236}">
                <a16:creationId xmlns:a16="http://schemas.microsoft.com/office/drawing/2014/main" id="{D014BD05-B91C-1F7F-D0F2-844037D16C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90548" y="1918384"/>
            <a:ext cx="3973504" cy="3029793"/>
          </a:xfrm>
          <a:prstGeom prst="rect">
            <a:avLst/>
          </a:prstGeom>
        </p:spPr>
      </p:pic>
    </p:spTree>
    <p:extLst>
      <p:ext uri="{BB962C8B-B14F-4D97-AF65-F5344CB8AC3E}">
        <p14:creationId xmlns:p14="http://schemas.microsoft.com/office/powerpoint/2010/main" val="1404249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6" name="Straight Connector 55">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7" name="Rectangle 66">
            <a:extLst>
              <a:ext uri="{FF2B5EF4-FFF2-40B4-BE49-F238E27FC236}">
                <a16:creationId xmlns:a16="http://schemas.microsoft.com/office/drawing/2014/main" id="{7F430E9F-3B61-4A75-9A34-1EF839CC7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35A93CC3-99AA-471D-9142-5BD2235D6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5D5A1EFF-2E6F-4210-A283-AF9BE5B07C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4C9A7BB-4074-4704-B5B6-B526355DFE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5622E3-2C65-496F-9C3F-CBEE21924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4ED111D-3746-4B9C-AEE8-7AB8346701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5AE1D3C-1EF9-4A89-B613-EE7B789102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129553" y="497395"/>
            <a:ext cx="10064376" cy="1229756"/>
          </a:xfrm>
        </p:spPr>
        <p:txBody>
          <a:bodyPr vert="horz" lIns="91440" tIns="45720" rIns="91440" bIns="45720" rtlCol="0" anchor="ctr">
            <a:normAutofit/>
          </a:bodyPr>
          <a:lstStyle/>
          <a:p>
            <a:r>
              <a:rPr lang="en-US" sz="4400" b="1"/>
              <a:t>challenges</a:t>
            </a:r>
            <a:endParaRPr lang="en-US" sz="4400"/>
          </a:p>
        </p:txBody>
      </p:sp>
      <p:cxnSp>
        <p:nvCxnSpPr>
          <p:cNvPr id="63" name="Straight Connector 62">
            <a:extLst>
              <a:ext uri="{FF2B5EF4-FFF2-40B4-BE49-F238E27FC236}">
                <a16:creationId xmlns:a16="http://schemas.microsoft.com/office/drawing/2014/main" id="{6DE80A3F-530A-4181-887F-9AAF6DCBFC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70" name="Content Placeholder 3">
            <a:extLst>
              <a:ext uri="{FF2B5EF4-FFF2-40B4-BE49-F238E27FC236}">
                <a16:creationId xmlns:a16="http://schemas.microsoft.com/office/drawing/2014/main" id="{1FA8BF67-20B3-7802-20E8-946745986999}"/>
              </a:ext>
            </a:extLst>
          </p:cNvPr>
          <p:cNvGraphicFramePr>
            <a:graphicFrameLocks noGrp="1"/>
          </p:cNvGraphicFramePr>
          <p:nvPr>
            <p:ph sz="half" idx="15"/>
            <p:extLst>
              <p:ext uri="{D42A27DB-BD31-4B8C-83A1-F6EECF244321}">
                <p14:modId xmlns:p14="http://schemas.microsoft.com/office/powerpoint/2010/main" val="2551100171"/>
              </p:ext>
            </p:extLst>
          </p:nvPr>
        </p:nvGraphicFramePr>
        <p:xfrm>
          <a:off x="818708" y="2552700"/>
          <a:ext cx="10712302" cy="35031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9609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20BE78-9FDF-401B-B412-3AA10EC5BEA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E62E91-3991-445A-ADE0-DB143B39320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{C87D220E-9731-4AE4-8FA6-AD24014F10E0}tf22797433_win32</Template>
  <TotalTime>833</TotalTime>
  <Words>1093</Words>
  <Application>Microsoft Office PowerPoint</Application>
  <PresentationFormat>Widescreen</PresentationFormat>
  <Paragraphs>135</Paragraphs>
  <Slides>23</Slides>
  <Notes>13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Arial</vt:lpstr>
      <vt:lpstr>Calibri</vt:lpstr>
      <vt:lpstr>Univers Condensed Light</vt:lpstr>
      <vt:lpstr>Walbaum Display Light</vt:lpstr>
      <vt:lpstr>AngleLinesVTI</vt:lpstr>
      <vt:lpstr>Red  Traffic  light  violation monitor</vt:lpstr>
      <vt:lpstr>Do you know how many people die in traffic </vt:lpstr>
      <vt:lpstr>AGENDA</vt:lpstr>
      <vt:lpstr>introduction</vt:lpstr>
      <vt:lpstr>How it works  (Technical Workflow)</vt:lpstr>
      <vt:lpstr>Traffic detection</vt:lpstr>
      <vt:lpstr>Car detection</vt:lpstr>
      <vt:lpstr>Car detection</vt:lpstr>
      <vt:lpstr>challenges</vt:lpstr>
      <vt:lpstr>Gathering data</vt:lpstr>
      <vt:lpstr>Red traffic detection</vt:lpstr>
      <vt:lpstr>Model accuracy</vt:lpstr>
      <vt:lpstr>Ocr type</vt:lpstr>
      <vt:lpstr>Video Input </vt:lpstr>
      <vt:lpstr>Integration with system</vt:lpstr>
      <vt:lpstr>Report generation </vt:lpstr>
      <vt:lpstr>properties</vt:lpstr>
      <vt:lpstr>Impact</vt:lpstr>
      <vt:lpstr>Advantages</vt:lpstr>
      <vt:lpstr>Opportunity &amp; Strategy</vt:lpstr>
      <vt:lpstr>Future Expansion</vt:lpstr>
      <vt:lpstr>Team  behind the scenes </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AHMED Fath</dc:creator>
  <cp:lastModifiedBy>اندرو سامح موريس عجايبى جاد</cp:lastModifiedBy>
  <cp:revision>8</cp:revision>
  <dcterms:created xsi:type="dcterms:W3CDTF">2024-10-03T15:35:43Z</dcterms:created>
  <dcterms:modified xsi:type="dcterms:W3CDTF">2024-10-04T12:16:02Z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